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4"/>
  </p:sldMasterIdLst>
  <p:notesMasterIdLst>
    <p:notesMasterId r:id="rId19"/>
  </p:notesMasterIdLst>
  <p:handoutMasterIdLst>
    <p:handoutMasterId r:id="rId20"/>
  </p:handoutMasterIdLst>
  <p:sldIdLst>
    <p:sldId id="340" r:id="rId5"/>
    <p:sldId id="341" r:id="rId6"/>
    <p:sldId id="342" r:id="rId7"/>
    <p:sldId id="343" r:id="rId8"/>
    <p:sldId id="344" r:id="rId9"/>
    <p:sldId id="346" r:id="rId10"/>
    <p:sldId id="347" r:id="rId11"/>
    <p:sldId id="348" r:id="rId12"/>
    <p:sldId id="350" r:id="rId13"/>
    <p:sldId id="351" r:id="rId14"/>
    <p:sldId id="352" r:id="rId15"/>
    <p:sldId id="353" r:id="rId16"/>
    <p:sldId id="354" r:id="rId17"/>
    <p:sldId id="355" r:id="rId1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9E0B9"/>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ECBF80F-094B-865E-85AE-3CF88FDB700B}" v="40" dt="2026-06-26T20:20:37.275"/>
  </p1510:revLst>
</p1510:revInfo>
</file>

<file path=ppt/tableStyles.xml><?xml version="1.0" encoding="utf-8"?>
<a:tblStyleLst xmlns:a="http://schemas.openxmlformats.org/drawingml/2006/main" def="{1E171933-4619-4E11-9A3F-F7608DF75F80}">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391" autoAdjust="0"/>
    <p:restoredTop sz="94660" autoAdjust="0"/>
  </p:normalViewPr>
  <p:slideViewPr>
    <p:cSldViewPr snapToGrid="0">
      <p:cViewPr>
        <p:scale>
          <a:sx n="100" d="100"/>
          <a:sy n="100" d="100"/>
        </p:scale>
        <p:origin x="-216" y="-1152"/>
      </p:cViewPr>
      <p:guideLst/>
    </p:cSldViewPr>
  </p:slideViewPr>
  <p:outlineViewPr>
    <p:cViewPr>
      <p:scale>
        <a:sx n="33" d="100"/>
        <a:sy n="33" d="100"/>
      </p:scale>
      <p:origin x="0" y="-11376"/>
    </p:cViewPr>
  </p:outlineViewPr>
  <p:notesTextViewPr>
    <p:cViewPr>
      <p:scale>
        <a:sx n="1" d="1"/>
        <a:sy n="1" d="1"/>
      </p:scale>
      <p:origin x="0" y="0"/>
    </p:cViewPr>
  </p:notesTextViewPr>
  <p:sorterViewPr>
    <p:cViewPr varScale="1">
      <p:scale>
        <a:sx n="100" d="100"/>
        <a:sy n="100" d="100"/>
      </p:scale>
      <p:origin x="0" y="-6264"/>
    </p:cViewPr>
  </p:sorterViewPr>
  <p:notesViewPr>
    <p:cSldViewPr snapToGrid="0">
      <p:cViewPr varScale="1">
        <p:scale>
          <a:sx n="67" d="100"/>
          <a:sy n="67" d="100"/>
        </p:scale>
        <p:origin x="3120" y="7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 Id="rId27"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esai, Roshan" userId="S::rdesai497@insite.4cd.edu::5c7c01af-37fa-4b12-91bb-267d8bf7e3af" providerId="AD" clId="Web-{BECBF80F-094B-865E-85AE-3CF88FDB700B}"/>
    <pc:docChg chg="modSld">
      <pc:chgData name="Desai, Roshan" userId="S::rdesai497@insite.4cd.edu::5c7c01af-37fa-4b12-91bb-267d8bf7e3af" providerId="AD" clId="Web-{BECBF80F-094B-865E-85AE-3CF88FDB700B}" dt="2026-06-26T20:20:37.275" v="38"/>
      <pc:docMkLst>
        <pc:docMk/>
      </pc:docMkLst>
      <pc:sldChg chg="modSp">
        <pc:chgData name="Desai, Roshan" userId="S::rdesai497@insite.4cd.edu::5c7c01af-37fa-4b12-91bb-267d8bf7e3af" providerId="AD" clId="Web-{BECBF80F-094B-865E-85AE-3CF88FDB700B}" dt="2026-06-26T20:19:42.243" v="13" actId="20577"/>
        <pc:sldMkLst>
          <pc:docMk/>
          <pc:sldMk cId="431835888" sldId="340"/>
        </pc:sldMkLst>
        <pc:spChg chg="mod">
          <ac:chgData name="Desai, Roshan" userId="S::rdesai497@insite.4cd.edu::5c7c01af-37fa-4b12-91bb-267d8bf7e3af" providerId="AD" clId="Web-{BECBF80F-094B-865E-85AE-3CF88FDB700B}" dt="2026-06-26T20:19:42.243" v="13" actId="20577"/>
          <ac:spMkLst>
            <pc:docMk/>
            <pc:sldMk cId="431835888" sldId="340"/>
            <ac:spMk id="2" creationId="{9AA762A4-2E4B-23FB-9F8B-D54C0F90A08A}"/>
          </ac:spMkLst>
        </pc:spChg>
      </pc:sldChg>
      <pc:sldChg chg="modSp">
        <pc:chgData name="Desai, Roshan" userId="S::rdesai497@insite.4cd.edu::5c7c01af-37fa-4b12-91bb-267d8bf7e3af" providerId="AD" clId="Web-{BECBF80F-094B-865E-85AE-3CF88FDB700B}" dt="2026-06-26T20:19:49.524" v="15"/>
        <pc:sldMkLst>
          <pc:docMk/>
          <pc:sldMk cId="909924710" sldId="341"/>
        </pc:sldMkLst>
        <pc:spChg chg="mod">
          <ac:chgData name="Desai, Roshan" userId="S::rdesai497@insite.4cd.edu::5c7c01af-37fa-4b12-91bb-267d8bf7e3af" providerId="AD" clId="Web-{BECBF80F-094B-865E-85AE-3CF88FDB700B}" dt="2026-06-26T20:19:49.462" v="14"/>
          <ac:spMkLst>
            <pc:docMk/>
            <pc:sldMk cId="909924710" sldId="341"/>
            <ac:spMk id="2" creationId="{562B7740-ED88-9F6A-89FF-4B0DFAAC36EA}"/>
          </ac:spMkLst>
        </pc:spChg>
        <pc:spChg chg="mod">
          <ac:chgData name="Desai, Roshan" userId="S::rdesai497@insite.4cd.edu::5c7c01af-37fa-4b12-91bb-267d8bf7e3af" providerId="AD" clId="Web-{BECBF80F-094B-865E-85AE-3CF88FDB700B}" dt="2026-06-26T20:19:49.524" v="15"/>
          <ac:spMkLst>
            <pc:docMk/>
            <pc:sldMk cId="909924710" sldId="341"/>
            <ac:spMk id="3" creationId="{39A25282-EE8D-71BA-6317-EECFE33238DC}"/>
          </ac:spMkLst>
        </pc:spChg>
      </pc:sldChg>
      <pc:sldChg chg="modSp">
        <pc:chgData name="Desai, Roshan" userId="S::rdesai497@insite.4cd.edu::5c7c01af-37fa-4b12-91bb-267d8bf7e3af" providerId="AD" clId="Web-{BECBF80F-094B-865E-85AE-3CF88FDB700B}" dt="2026-06-26T20:19:58.352" v="17"/>
        <pc:sldMkLst>
          <pc:docMk/>
          <pc:sldMk cId="1173936384" sldId="342"/>
        </pc:sldMkLst>
        <pc:spChg chg="mod">
          <ac:chgData name="Desai, Roshan" userId="S::rdesai497@insite.4cd.edu::5c7c01af-37fa-4b12-91bb-267d8bf7e3af" providerId="AD" clId="Web-{BECBF80F-094B-865E-85AE-3CF88FDB700B}" dt="2026-06-26T20:19:58.306" v="16"/>
          <ac:spMkLst>
            <pc:docMk/>
            <pc:sldMk cId="1173936384" sldId="342"/>
            <ac:spMk id="2" creationId="{828CF8F5-609D-E31E-6659-2E3CE63097D7}"/>
          </ac:spMkLst>
        </pc:spChg>
        <pc:spChg chg="mod">
          <ac:chgData name="Desai, Roshan" userId="S::rdesai497@insite.4cd.edu::5c7c01af-37fa-4b12-91bb-267d8bf7e3af" providerId="AD" clId="Web-{BECBF80F-094B-865E-85AE-3CF88FDB700B}" dt="2026-06-26T20:19:58.352" v="17"/>
          <ac:spMkLst>
            <pc:docMk/>
            <pc:sldMk cId="1173936384" sldId="342"/>
            <ac:spMk id="3" creationId="{29F16AEF-ABBB-D2DD-A297-5819AEB9AF67}"/>
          </ac:spMkLst>
        </pc:spChg>
      </pc:sldChg>
      <pc:sldChg chg="modSp">
        <pc:chgData name="Desai, Roshan" userId="S::rdesai497@insite.4cd.edu::5c7c01af-37fa-4b12-91bb-267d8bf7e3af" providerId="AD" clId="Web-{BECBF80F-094B-865E-85AE-3CF88FDB700B}" dt="2026-06-26T20:20:01.368" v="19"/>
        <pc:sldMkLst>
          <pc:docMk/>
          <pc:sldMk cId="959076531" sldId="343"/>
        </pc:sldMkLst>
        <pc:spChg chg="mod">
          <ac:chgData name="Desai, Roshan" userId="S::rdesai497@insite.4cd.edu::5c7c01af-37fa-4b12-91bb-267d8bf7e3af" providerId="AD" clId="Web-{BECBF80F-094B-865E-85AE-3CF88FDB700B}" dt="2026-06-26T20:20:01.290" v="18"/>
          <ac:spMkLst>
            <pc:docMk/>
            <pc:sldMk cId="959076531" sldId="343"/>
            <ac:spMk id="2" creationId="{798ECDD0-17F6-3312-AE6D-F7EB95E46C02}"/>
          </ac:spMkLst>
        </pc:spChg>
        <pc:spChg chg="mod">
          <ac:chgData name="Desai, Roshan" userId="S::rdesai497@insite.4cd.edu::5c7c01af-37fa-4b12-91bb-267d8bf7e3af" providerId="AD" clId="Web-{BECBF80F-094B-865E-85AE-3CF88FDB700B}" dt="2026-06-26T20:20:01.368" v="19"/>
          <ac:spMkLst>
            <pc:docMk/>
            <pc:sldMk cId="959076531" sldId="343"/>
            <ac:spMk id="3" creationId="{EB336AA5-9DDA-DA9A-5469-6885A5A84D1D}"/>
          </ac:spMkLst>
        </pc:spChg>
      </pc:sldChg>
      <pc:sldChg chg="modSp">
        <pc:chgData name="Desai, Roshan" userId="S::rdesai497@insite.4cd.edu::5c7c01af-37fa-4b12-91bb-267d8bf7e3af" providerId="AD" clId="Web-{BECBF80F-094B-865E-85AE-3CF88FDB700B}" dt="2026-06-26T20:20:04.165" v="21"/>
        <pc:sldMkLst>
          <pc:docMk/>
          <pc:sldMk cId="3937483142" sldId="344"/>
        </pc:sldMkLst>
        <pc:spChg chg="mod">
          <ac:chgData name="Desai, Roshan" userId="S::rdesai497@insite.4cd.edu::5c7c01af-37fa-4b12-91bb-267d8bf7e3af" providerId="AD" clId="Web-{BECBF80F-094B-865E-85AE-3CF88FDB700B}" dt="2026-06-26T20:20:04.134" v="20"/>
          <ac:spMkLst>
            <pc:docMk/>
            <pc:sldMk cId="3937483142" sldId="344"/>
            <ac:spMk id="4" creationId="{E8ECA8A6-26C7-FE2F-5884-A9A5652053C6}"/>
          </ac:spMkLst>
        </pc:spChg>
        <pc:spChg chg="mod">
          <ac:chgData name="Desai, Roshan" userId="S::rdesai497@insite.4cd.edu::5c7c01af-37fa-4b12-91bb-267d8bf7e3af" providerId="AD" clId="Web-{BECBF80F-094B-865E-85AE-3CF88FDB700B}" dt="2026-06-26T20:20:04.165" v="21"/>
          <ac:spMkLst>
            <pc:docMk/>
            <pc:sldMk cId="3937483142" sldId="344"/>
            <ac:spMk id="5" creationId="{6F377941-FDA2-9332-B360-A8C727991812}"/>
          </ac:spMkLst>
        </pc:spChg>
      </pc:sldChg>
      <pc:sldChg chg="modSp">
        <pc:chgData name="Desai, Roshan" userId="S::rdesai497@insite.4cd.edu::5c7c01af-37fa-4b12-91bb-267d8bf7e3af" providerId="AD" clId="Web-{BECBF80F-094B-865E-85AE-3CF88FDB700B}" dt="2026-06-26T20:20:08.165" v="23"/>
        <pc:sldMkLst>
          <pc:docMk/>
          <pc:sldMk cId="4104434737" sldId="346"/>
        </pc:sldMkLst>
        <pc:spChg chg="mod">
          <ac:chgData name="Desai, Roshan" userId="S::rdesai497@insite.4cd.edu::5c7c01af-37fa-4b12-91bb-267d8bf7e3af" providerId="AD" clId="Web-{BECBF80F-094B-865E-85AE-3CF88FDB700B}" dt="2026-06-26T20:20:08.103" v="22"/>
          <ac:spMkLst>
            <pc:docMk/>
            <pc:sldMk cId="4104434737" sldId="346"/>
            <ac:spMk id="6" creationId="{707FBB55-EF55-03D8-7D3C-29341A40D63E}"/>
          </ac:spMkLst>
        </pc:spChg>
        <pc:spChg chg="mod">
          <ac:chgData name="Desai, Roshan" userId="S::rdesai497@insite.4cd.edu::5c7c01af-37fa-4b12-91bb-267d8bf7e3af" providerId="AD" clId="Web-{BECBF80F-094B-865E-85AE-3CF88FDB700B}" dt="2026-06-26T20:20:08.165" v="23"/>
          <ac:spMkLst>
            <pc:docMk/>
            <pc:sldMk cId="4104434737" sldId="346"/>
            <ac:spMk id="7" creationId="{AD6AD7D9-DEA3-79A4-785F-0EA945171020}"/>
          </ac:spMkLst>
        </pc:spChg>
      </pc:sldChg>
      <pc:sldChg chg="modSp">
        <pc:chgData name="Desai, Roshan" userId="S::rdesai497@insite.4cd.edu::5c7c01af-37fa-4b12-91bb-267d8bf7e3af" providerId="AD" clId="Web-{BECBF80F-094B-865E-85AE-3CF88FDB700B}" dt="2026-06-26T20:20:11.525" v="25"/>
        <pc:sldMkLst>
          <pc:docMk/>
          <pc:sldMk cId="1014413726" sldId="347"/>
        </pc:sldMkLst>
        <pc:spChg chg="mod">
          <ac:chgData name="Desai, Roshan" userId="S::rdesai497@insite.4cd.edu::5c7c01af-37fa-4b12-91bb-267d8bf7e3af" providerId="AD" clId="Web-{BECBF80F-094B-865E-85AE-3CF88FDB700B}" dt="2026-06-26T20:20:11.462" v="24"/>
          <ac:spMkLst>
            <pc:docMk/>
            <pc:sldMk cId="1014413726" sldId="347"/>
            <ac:spMk id="2" creationId="{8CC28204-2C6C-CA2B-7ACE-709BD219E7A2}"/>
          </ac:spMkLst>
        </pc:spChg>
        <pc:spChg chg="mod">
          <ac:chgData name="Desai, Roshan" userId="S::rdesai497@insite.4cd.edu::5c7c01af-37fa-4b12-91bb-267d8bf7e3af" providerId="AD" clId="Web-{BECBF80F-094B-865E-85AE-3CF88FDB700B}" dt="2026-06-26T20:20:11.525" v="25"/>
          <ac:spMkLst>
            <pc:docMk/>
            <pc:sldMk cId="1014413726" sldId="347"/>
            <ac:spMk id="3" creationId="{A83F17C7-EFB2-790A-200F-D9BF2626198F}"/>
          </ac:spMkLst>
        </pc:spChg>
      </pc:sldChg>
      <pc:sldChg chg="modSp">
        <pc:chgData name="Desai, Roshan" userId="S::rdesai497@insite.4cd.edu::5c7c01af-37fa-4b12-91bb-267d8bf7e3af" providerId="AD" clId="Web-{BECBF80F-094B-865E-85AE-3CF88FDB700B}" dt="2026-06-26T20:20:14.681" v="28"/>
        <pc:sldMkLst>
          <pc:docMk/>
          <pc:sldMk cId="3117802180" sldId="348"/>
        </pc:sldMkLst>
        <pc:spChg chg="mod">
          <ac:chgData name="Desai, Roshan" userId="S::rdesai497@insite.4cd.edu::5c7c01af-37fa-4b12-91bb-267d8bf7e3af" providerId="AD" clId="Web-{BECBF80F-094B-865E-85AE-3CF88FDB700B}" dt="2026-06-26T20:20:14.603" v="26"/>
          <ac:spMkLst>
            <pc:docMk/>
            <pc:sldMk cId="3117802180" sldId="348"/>
            <ac:spMk id="2" creationId="{4A663E25-7402-EAC9-107D-E3C80B9672C6}"/>
          </ac:spMkLst>
        </pc:spChg>
        <pc:spChg chg="mod">
          <ac:chgData name="Desai, Roshan" userId="S::rdesai497@insite.4cd.edu::5c7c01af-37fa-4b12-91bb-267d8bf7e3af" providerId="AD" clId="Web-{BECBF80F-094B-865E-85AE-3CF88FDB700B}" dt="2026-06-26T20:20:14.603" v="27"/>
          <ac:spMkLst>
            <pc:docMk/>
            <pc:sldMk cId="3117802180" sldId="348"/>
            <ac:spMk id="3" creationId="{DBBD146A-879C-A0DC-7A0C-2E7729C4D125}"/>
          </ac:spMkLst>
        </pc:spChg>
        <pc:spChg chg="mod">
          <ac:chgData name="Desai, Roshan" userId="S::rdesai497@insite.4cd.edu::5c7c01af-37fa-4b12-91bb-267d8bf7e3af" providerId="AD" clId="Web-{BECBF80F-094B-865E-85AE-3CF88FDB700B}" dt="2026-06-26T20:20:14.681" v="28"/>
          <ac:spMkLst>
            <pc:docMk/>
            <pc:sldMk cId="3117802180" sldId="348"/>
            <ac:spMk id="6" creationId="{FCAFDB5C-106E-88F6-9353-25362AF2CB86}"/>
          </ac:spMkLst>
        </pc:spChg>
      </pc:sldChg>
      <pc:sldChg chg="modSp">
        <pc:chgData name="Desai, Roshan" userId="S::rdesai497@insite.4cd.edu::5c7c01af-37fa-4b12-91bb-267d8bf7e3af" providerId="AD" clId="Web-{BECBF80F-094B-865E-85AE-3CF88FDB700B}" dt="2026-06-26T20:20:17.931" v="29"/>
        <pc:sldMkLst>
          <pc:docMk/>
          <pc:sldMk cId="1722147624" sldId="350"/>
        </pc:sldMkLst>
        <pc:spChg chg="mod">
          <ac:chgData name="Desai, Roshan" userId="S::rdesai497@insite.4cd.edu::5c7c01af-37fa-4b12-91bb-267d8bf7e3af" providerId="AD" clId="Web-{BECBF80F-094B-865E-85AE-3CF88FDB700B}" dt="2026-06-26T20:20:17.931" v="29"/>
          <ac:spMkLst>
            <pc:docMk/>
            <pc:sldMk cId="1722147624" sldId="350"/>
            <ac:spMk id="2" creationId="{10B97DFA-9278-9CB6-C5BC-520AB107B9E7}"/>
          </ac:spMkLst>
        </pc:spChg>
      </pc:sldChg>
      <pc:sldChg chg="modSp">
        <pc:chgData name="Desai, Roshan" userId="S::rdesai497@insite.4cd.edu::5c7c01af-37fa-4b12-91bb-267d8bf7e3af" providerId="AD" clId="Web-{BECBF80F-094B-865E-85AE-3CF88FDB700B}" dt="2026-06-26T20:20:21.556" v="31"/>
        <pc:sldMkLst>
          <pc:docMk/>
          <pc:sldMk cId="2610945053" sldId="351"/>
        </pc:sldMkLst>
        <pc:spChg chg="mod">
          <ac:chgData name="Desai, Roshan" userId="S::rdesai497@insite.4cd.edu::5c7c01af-37fa-4b12-91bb-267d8bf7e3af" providerId="AD" clId="Web-{BECBF80F-094B-865E-85AE-3CF88FDB700B}" dt="2026-06-26T20:20:21.494" v="30"/>
          <ac:spMkLst>
            <pc:docMk/>
            <pc:sldMk cId="2610945053" sldId="351"/>
            <ac:spMk id="7" creationId="{C85972AC-EBF0-AEDE-17FB-A51EAA83AA0E}"/>
          </ac:spMkLst>
        </pc:spChg>
        <pc:spChg chg="mod">
          <ac:chgData name="Desai, Roshan" userId="S::rdesai497@insite.4cd.edu::5c7c01af-37fa-4b12-91bb-267d8bf7e3af" providerId="AD" clId="Web-{BECBF80F-094B-865E-85AE-3CF88FDB700B}" dt="2026-06-26T20:20:21.556" v="31"/>
          <ac:spMkLst>
            <pc:docMk/>
            <pc:sldMk cId="2610945053" sldId="351"/>
            <ac:spMk id="8" creationId="{A900955D-4691-EA42-252F-2D3B626B48CD}"/>
          </ac:spMkLst>
        </pc:spChg>
      </pc:sldChg>
      <pc:sldChg chg="modSp">
        <pc:chgData name="Desai, Roshan" userId="S::rdesai497@insite.4cd.edu::5c7c01af-37fa-4b12-91bb-267d8bf7e3af" providerId="AD" clId="Web-{BECBF80F-094B-865E-85AE-3CF88FDB700B}" dt="2026-06-26T20:20:28.041" v="32"/>
        <pc:sldMkLst>
          <pc:docMk/>
          <pc:sldMk cId="3000970981" sldId="352"/>
        </pc:sldMkLst>
        <pc:spChg chg="mod">
          <ac:chgData name="Desai, Roshan" userId="S::rdesai497@insite.4cd.edu::5c7c01af-37fa-4b12-91bb-267d8bf7e3af" providerId="AD" clId="Web-{BECBF80F-094B-865E-85AE-3CF88FDB700B}" dt="2026-06-26T20:20:28.041" v="32"/>
          <ac:spMkLst>
            <pc:docMk/>
            <pc:sldMk cId="3000970981" sldId="352"/>
            <ac:spMk id="3" creationId="{8F06AC8A-162C-5E86-8A29-04B6BCDD3B87}"/>
          </ac:spMkLst>
        </pc:spChg>
      </pc:sldChg>
      <pc:sldChg chg="modSp">
        <pc:chgData name="Desai, Roshan" userId="S::rdesai497@insite.4cd.edu::5c7c01af-37fa-4b12-91bb-267d8bf7e3af" providerId="AD" clId="Web-{BECBF80F-094B-865E-85AE-3CF88FDB700B}" dt="2026-06-26T20:20:31.353" v="33"/>
        <pc:sldMkLst>
          <pc:docMk/>
          <pc:sldMk cId="3802808557" sldId="353"/>
        </pc:sldMkLst>
        <pc:spChg chg="mod">
          <ac:chgData name="Desai, Roshan" userId="S::rdesai497@insite.4cd.edu::5c7c01af-37fa-4b12-91bb-267d8bf7e3af" providerId="AD" clId="Web-{BECBF80F-094B-865E-85AE-3CF88FDB700B}" dt="2026-06-26T20:20:31.353" v="33"/>
          <ac:spMkLst>
            <pc:docMk/>
            <pc:sldMk cId="3802808557" sldId="353"/>
            <ac:spMk id="2" creationId="{A97AEF70-82D5-7640-21AD-BEAC8FBD4CFF}"/>
          </ac:spMkLst>
        </pc:spChg>
      </pc:sldChg>
      <pc:sldChg chg="modSp">
        <pc:chgData name="Desai, Roshan" userId="S::rdesai497@insite.4cd.edu::5c7c01af-37fa-4b12-91bb-267d8bf7e3af" providerId="AD" clId="Web-{BECBF80F-094B-865E-85AE-3CF88FDB700B}" dt="2026-06-26T20:20:34.494" v="36"/>
        <pc:sldMkLst>
          <pc:docMk/>
          <pc:sldMk cId="3119354052" sldId="354"/>
        </pc:sldMkLst>
        <pc:spChg chg="mod">
          <ac:chgData name="Desai, Roshan" userId="S::rdesai497@insite.4cd.edu::5c7c01af-37fa-4b12-91bb-267d8bf7e3af" providerId="AD" clId="Web-{BECBF80F-094B-865E-85AE-3CF88FDB700B}" dt="2026-06-26T20:20:34.400" v="34"/>
          <ac:spMkLst>
            <pc:docMk/>
            <pc:sldMk cId="3119354052" sldId="354"/>
            <ac:spMk id="2" creationId="{690E1BB1-C5B6-C34A-6087-4868288761AF}"/>
          </ac:spMkLst>
        </pc:spChg>
        <pc:spChg chg="mod">
          <ac:chgData name="Desai, Roshan" userId="S::rdesai497@insite.4cd.edu::5c7c01af-37fa-4b12-91bb-267d8bf7e3af" providerId="AD" clId="Web-{BECBF80F-094B-865E-85AE-3CF88FDB700B}" dt="2026-06-26T20:20:34.400" v="35"/>
          <ac:spMkLst>
            <pc:docMk/>
            <pc:sldMk cId="3119354052" sldId="354"/>
            <ac:spMk id="3" creationId="{0A77EDD1-5A8E-0F37-E892-65A530E36B20}"/>
          </ac:spMkLst>
        </pc:spChg>
        <pc:spChg chg="mod">
          <ac:chgData name="Desai, Roshan" userId="S::rdesai497@insite.4cd.edu::5c7c01af-37fa-4b12-91bb-267d8bf7e3af" providerId="AD" clId="Web-{BECBF80F-094B-865E-85AE-3CF88FDB700B}" dt="2026-06-26T20:20:34.494" v="36"/>
          <ac:spMkLst>
            <pc:docMk/>
            <pc:sldMk cId="3119354052" sldId="354"/>
            <ac:spMk id="4" creationId="{D548ADA2-B38F-A25B-C324-05E10CE9CD9F}"/>
          </ac:spMkLst>
        </pc:spChg>
      </pc:sldChg>
      <pc:sldChg chg="modSp">
        <pc:chgData name="Desai, Roshan" userId="S::rdesai497@insite.4cd.edu::5c7c01af-37fa-4b12-91bb-267d8bf7e3af" providerId="AD" clId="Web-{BECBF80F-094B-865E-85AE-3CF88FDB700B}" dt="2026-06-26T20:20:37.275" v="38"/>
        <pc:sldMkLst>
          <pc:docMk/>
          <pc:sldMk cId="3663657925" sldId="355"/>
        </pc:sldMkLst>
        <pc:spChg chg="mod">
          <ac:chgData name="Desai, Roshan" userId="S::rdesai497@insite.4cd.edu::5c7c01af-37fa-4b12-91bb-267d8bf7e3af" providerId="AD" clId="Web-{BECBF80F-094B-865E-85AE-3CF88FDB700B}" dt="2026-06-26T20:20:37.213" v="37"/>
          <ac:spMkLst>
            <pc:docMk/>
            <pc:sldMk cId="3663657925" sldId="355"/>
            <ac:spMk id="2" creationId="{53005011-03FC-652B-2538-4EAE68ABF80D}"/>
          </ac:spMkLst>
        </pc:spChg>
        <pc:spChg chg="mod">
          <ac:chgData name="Desai, Roshan" userId="S::rdesai497@insite.4cd.edu::5c7c01af-37fa-4b12-91bb-267d8bf7e3af" providerId="AD" clId="Web-{BECBF80F-094B-865E-85AE-3CF88FDB700B}" dt="2026-06-26T20:20:37.275" v="38"/>
          <ac:spMkLst>
            <pc:docMk/>
            <pc:sldMk cId="3663657925" sldId="355"/>
            <ac:spMk id="3" creationId="{411A2349-EF0B-F33D-13F9-826241461648}"/>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4_1">
  <dgm:title val=""/>
  <dgm:desc val=""/>
  <dgm:catLst>
    <dgm:cat type="accent4" pri="11100"/>
  </dgm:catLst>
  <dgm:styleLbl name="node0">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4">
        <a:shade val="80000"/>
      </a:schemeClr>
    </dgm:linClrLst>
    <dgm:effectClrLst/>
    <dgm:txLinClrLst/>
    <dgm:txFillClrLst/>
    <dgm:txEffectClrLst/>
  </dgm:styleLbl>
  <dgm:styleLbl name="node2">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fg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align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bg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dgm:txEffectClrLst/>
  </dgm:styleLbl>
  <dgm:styleLbl name="parChTrans2D2">
    <dgm:fillClrLst meth="repeat">
      <a:schemeClr val="accent4"/>
    </dgm:fillClrLst>
    <dgm:linClrLst meth="repeat">
      <a:schemeClr val="accent4"/>
    </dgm:linClrLst>
    <dgm:effectClrLst/>
    <dgm:txLinClrLst/>
    <dgm:txFillClrLst/>
    <dgm:txEffectClrLst/>
  </dgm:styleLbl>
  <dgm:styleLbl name="parChTrans2D3">
    <dgm:fillClrLst meth="repeat">
      <a:schemeClr val="accent4"/>
    </dgm:fillClrLst>
    <dgm:linClrLst meth="repeat">
      <a:schemeClr val="accent4"/>
    </dgm:linClrLst>
    <dgm:effectClrLst/>
    <dgm:txLinClrLst/>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conF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align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trAlignAcc1">
    <dgm:fillClrLst meth="repeat">
      <a:schemeClr val="accent4">
        <a:alpha val="40000"/>
        <a:tint val="40000"/>
      </a:schemeClr>
    </dgm:fillClrLst>
    <dgm:linClrLst meth="repeat">
      <a:schemeClr val="accent4"/>
    </dgm:linClrLst>
    <dgm:effectClrLst/>
    <dgm:txLinClrLst/>
    <dgm:txFillClrLst meth="repeat">
      <a:schemeClr val="dk1"/>
    </dgm:txFillClrLst>
    <dgm:txEffectClrLst/>
  </dgm:styleLbl>
  <dgm:styleLbl name="b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fgAcc0">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2">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3">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4">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66480AC-C0DE-4E5E-9ECD-9AE37E3FCB79}" type="doc">
      <dgm:prSet loTypeId="urn:microsoft.com/office/officeart/2016/7/layout/BasicTimeline" loCatId="timeline" qsTypeId="urn:microsoft.com/office/officeart/2005/8/quickstyle/simple1" qsCatId="simple" csTypeId="urn:microsoft.com/office/officeart/2005/8/colors/accent4_1" csCatId="accent4" phldr="1"/>
      <dgm:spPr/>
      <dgm:t>
        <a:bodyPr/>
        <a:lstStyle/>
        <a:p>
          <a:endParaRPr lang="en-US"/>
        </a:p>
      </dgm:t>
    </dgm:pt>
    <dgm:pt modelId="{A8C03FBB-4A75-4460-AEA6-DEAEB9C61496}">
      <dgm:prSet phldrT="[Text]" phldr="0" custT="1"/>
      <dgm:spPr/>
      <dgm:t>
        <a:bodyPr/>
        <a:lstStyle/>
        <a:p>
          <a:pPr>
            <a:defRPr b="1"/>
          </a:pPr>
          <a:r>
            <a:rPr lang="en-US" sz="1800" dirty="0">
              <a:latin typeface="+mj-lt"/>
            </a:rPr>
            <a:t>Q3</a:t>
          </a:r>
        </a:p>
      </dgm:t>
    </dgm:pt>
    <dgm:pt modelId="{4E972F7F-4B1B-47AA-A25B-1FFC561F1C76}" type="parTrans" cxnId="{D3D81948-D963-4D1E-AE16-9705EAF510FC}">
      <dgm:prSet/>
      <dgm:spPr/>
      <dgm:t>
        <a:bodyPr/>
        <a:lstStyle/>
        <a:p>
          <a:endParaRPr lang="en-US" sz="1800">
            <a:latin typeface="+mj-lt"/>
          </a:endParaRPr>
        </a:p>
      </dgm:t>
    </dgm:pt>
    <dgm:pt modelId="{67361508-930A-4A23-8CFC-BB56DA645C3C}" type="sibTrans" cxnId="{D3D81948-D963-4D1E-AE16-9705EAF510FC}">
      <dgm:prSet/>
      <dgm:spPr/>
      <dgm:t>
        <a:bodyPr/>
        <a:lstStyle/>
        <a:p>
          <a:endParaRPr lang="en-US" sz="1800">
            <a:latin typeface="+mj-lt"/>
          </a:endParaRPr>
        </a:p>
      </dgm:t>
    </dgm:pt>
    <dgm:pt modelId="{5E71F362-34DF-4EEC-92A3-0EFE450E05E4}">
      <dgm:prSet phldrT="[Text]" phldr="0" custT="1"/>
      <dgm:spPr/>
      <dgm:t>
        <a:bodyPr/>
        <a:lstStyle/>
        <a:p>
          <a:pPr algn="ctr"/>
          <a:r>
            <a:rPr lang="en-US" sz="1800" dirty="0">
              <a:latin typeface="+mj-lt"/>
            </a:rPr>
            <a:t>Market research</a:t>
          </a:r>
        </a:p>
      </dgm:t>
    </dgm:pt>
    <dgm:pt modelId="{8E5EE4D1-908E-455C-B8B3-281AD42DEC9A}" type="parTrans" cxnId="{B99CA6C9-28D1-4DDB-B8EC-AED73AD115CA}">
      <dgm:prSet/>
      <dgm:spPr/>
      <dgm:t>
        <a:bodyPr/>
        <a:lstStyle/>
        <a:p>
          <a:endParaRPr lang="en-US" sz="1800">
            <a:latin typeface="+mj-lt"/>
          </a:endParaRPr>
        </a:p>
      </dgm:t>
    </dgm:pt>
    <dgm:pt modelId="{B208B24A-E9FD-40A9-B764-FB7C2B7ED8B9}" type="sibTrans" cxnId="{B99CA6C9-28D1-4DDB-B8EC-AED73AD115CA}">
      <dgm:prSet/>
      <dgm:spPr/>
      <dgm:t>
        <a:bodyPr/>
        <a:lstStyle/>
        <a:p>
          <a:endParaRPr lang="en-US" sz="1800">
            <a:latin typeface="+mj-lt"/>
          </a:endParaRPr>
        </a:p>
      </dgm:t>
    </dgm:pt>
    <dgm:pt modelId="{91969DED-4CB8-4A14-A50B-3F7B848E46B5}">
      <dgm:prSet phldrT="[Text]" phldr="0" custT="1"/>
      <dgm:spPr/>
      <dgm:t>
        <a:bodyPr/>
        <a:lstStyle/>
        <a:p>
          <a:pPr>
            <a:defRPr b="1"/>
          </a:pPr>
          <a:r>
            <a:rPr lang="en-US" sz="1800" dirty="0">
              <a:latin typeface="+mj-lt"/>
            </a:rPr>
            <a:t>Q4</a:t>
          </a:r>
        </a:p>
      </dgm:t>
    </dgm:pt>
    <dgm:pt modelId="{441CD73D-85E1-42A6-BCF8-362A3247E2F3}" type="parTrans" cxnId="{537F2ED0-8BD0-4AD5-B60D-89B660EDA1AC}">
      <dgm:prSet/>
      <dgm:spPr/>
      <dgm:t>
        <a:bodyPr/>
        <a:lstStyle/>
        <a:p>
          <a:endParaRPr lang="en-US" sz="1800">
            <a:latin typeface="+mj-lt"/>
          </a:endParaRPr>
        </a:p>
      </dgm:t>
    </dgm:pt>
    <dgm:pt modelId="{81CA8AA2-C0C3-4381-BA8B-413EDD578B83}" type="sibTrans" cxnId="{537F2ED0-8BD0-4AD5-B60D-89B660EDA1AC}">
      <dgm:prSet/>
      <dgm:spPr/>
      <dgm:t>
        <a:bodyPr/>
        <a:lstStyle/>
        <a:p>
          <a:endParaRPr lang="en-US" sz="1800">
            <a:latin typeface="+mj-lt"/>
          </a:endParaRPr>
        </a:p>
      </dgm:t>
    </dgm:pt>
    <dgm:pt modelId="{8A04F340-E8E1-4146-9905-E7ADCAEAABD7}">
      <dgm:prSet phldrT="[Text]" phldr="0" custT="1"/>
      <dgm:spPr/>
      <dgm:t>
        <a:bodyPr/>
        <a:lstStyle/>
        <a:p>
          <a:pPr algn="ctr"/>
          <a:r>
            <a:rPr lang="en-US" sz="1800" dirty="0">
              <a:latin typeface="+mj-lt"/>
            </a:rPr>
            <a:t>Product development</a:t>
          </a:r>
        </a:p>
      </dgm:t>
    </dgm:pt>
    <dgm:pt modelId="{4EBD5EC2-45ED-4ED6-8376-97D155A911AE}" type="parTrans" cxnId="{E636BFFB-0404-4D4B-B3F0-C64FDFD9DDEF}">
      <dgm:prSet/>
      <dgm:spPr/>
      <dgm:t>
        <a:bodyPr/>
        <a:lstStyle/>
        <a:p>
          <a:endParaRPr lang="en-US" sz="1800">
            <a:latin typeface="+mj-lt"/>
          </a:endParaRPr>
        </a:p>
      </dgm:t>
    </dgm:pt>
    <dgm:pt modelId="{F9CD2A04-6A34-4104-A971-391788B88F55}" type="sibTrans" cxnId="{E636BFFB-0404-4D4B-B3F0-C64FDFD9DDEF}">
      <dgm:prSet/>
      <dgm:spPr/>
      <dgm:t>
        <a:bodyPr/>
        <a:lstStyle/>
        <a:p>
          <a:endParaRPr lang="en-US" sz="1800">
            <a:latin typeface="+mj-lt"/>
          </a:endParaRPr>
        </a:p>
      </dgm:t>
    </dgm:pt>
    <dgm:pt modelId="{3CC73758-10C1-47F8-AFA7-1A986D4DDD60}">
      <dgm:prSet phldrT="[Text]" phldr="0" custT="1"/>
      <dgm:spPr/>
      <dgm:t>
        <a:bodyPr/>
        <a:lstStyle/>
        <a:p>
          <a:pPr>
            <a:defRPr b="1"/>
          </a:pPr>
          <a:r>
            <a:rPr lang="en-US" sz="1800" dirty="0">
              <a:latin typeface="+mj-lt"/>
            </a:rPr>
            <a:t>Q1</a:t>
          </a:r>
        </a:p>
      </dgm:t>
    </dgm:pt>
    <dgm:pt modelId="{FF6AE4B6-4A2F-49EE-9316-9AF55E77838B}" type="parTrans" cxnId="{4A69F85D-5C15-48FD-893A-B3050E1BADEB}">
      <dgm:prSet/>
      <dgm:spPr/>
      <dgm:t>
        <a:bodyPr/>
        <a:lstStyle/>
        <a:p>
          <a:endParaRPr lang="en-US" sz="1800">
            <a:latin typeface="+mj-lt"/>
          </a:endParaRPr>
        </a:p>
      </dgm:t>
    </dgm:pt>
    <dgm:pt modelId="{D8170BBA-6035-4773-8431-FEDD687647FF}" type="sibTrans" cxnId="{4A69F85D-5C15-48FD-893A-B3050E1BADEB}">
      <dgm:prSet/>
      <dgm:spPr/>
      <dgm:t>
        <a:bodyPr/>
        <a:lstStyle/>
        <a:p>
          <a:endParaRPr lang="en-US" sz="1800">
            <a:latin typeface="+mj-lt"/>
          </a:endParaRPr>
        </a:p>
      </dgm:t>
    </dgm:pt>
    <dgm:pt modelId="{FD9CA14A-483C-4869-B0C1-7C5FB7EEDBCC}">
      <dgm:prSet phldrT="[Text]" phldr="0" custT="1"/>
      <dgm:spPr/>
      <dgm:t>
        <a:bodyPr/>
        <a:lstStyle/>
        <a:p>
          <a:pPr algn="ctr"/>
          <a:r>
            <a:rPr lang="en-US" sz="1800" dirty="0">
              <a:latin typeface="+mj-lt"/>
            </a:rPr>
            <a:t> User testing</a:t>
          </a:r>
        </a:p>
      </dgm:t>
    </dgm:pt>
    <dgm:pt modelId="{8182A92F-45BA-4CD1-8E43-0B0810A50FEB}" type="parTrans" cxnId="{5EDA943F-300F-408A-A52E-3D5140FD5C22}">
      <dgm:prSet/>
      <dgm:spPr/>
      <dgm:t>
        <a:bodyPr/>
        <a:lstStyle/>
        <a:p>
          <a:endParaRPr lang="en-US" sz="1800">
            <a:latin typeface="+mj-lt"/>
          </a:endParaRPr>
        </a:p>
      </dgm:t>
    </dgm:pt>
    <dgm:pt modelId="{914BB93C-EA8A-4B5B-8F06-30DA7C7F4B7B}" type="sibTrans" cxnId="{5EDA943F-300F-408A-A52E-3D5140FD5C22}">
      <dgm:prSet/>
      <dgm:spPr/>
      <dgm:t>
        <a:bodyPr/>
        <a:lstStyle/>
        <a:p>
          <a:endParaRPr lang="en-US" sz="1800">
            <a:latin typeface="+mj-lt"/>
          </a:endParaRPr>
        </a:p>
      </dgm:t>
    </dgm:pt>
    <dgm:pt modelId="{D2FE027B-4161-41E1-B4D4-02AECB2E3FA0}">
      <dgm:prSet phldrT="[Text]" phldr="0" custT="1"/>
      <dgm:spPr/>
      <dgm:t>
        <a:bodyPr/>
        <a:lstStyle/>
        <a:p>
          <a:pPr>
            <a:defRPr b="1"/>
          </a:pPr>
          <a:r>
            <a:rPr lang="en-US" sz="1800" dirty="0">
              <a:latin typeface="+mj-lt"/>
            </a:rPr>
            <a:t>Q2</a:t>
          </a:r>
        </a:p>
      </dgm:t>
    </dgm:pt>
    <dgm:pt modelId="{88680CFE-3CE0-4842-B3D3-716D3B671238}" type="parTrans" cxnId="{4F4F82A2-02F1-492B-96C1-46C070BEFCE3}">
      <dgm:prSet/>
      <dgm:spPr/>
      <dgm:t>
        <a:bodyPr/>
        <a:lstStyle/>
        <a:p>
          <a:endParaRPr lang="en-US" sz="1800">
            <a:latin typeface="+mj-lt"/>
          </a:endParaRPr>
        </a:p>
      </dgm:t>
    </dgm:pt>
    <dgm:pt modelId="{4D59E06B-629C-40B5-96D3-423B7A56C945}" type="sibTrans" cxnId="{4F4F82A2-02F1-492B-96C1-46C070BEFCE3}">
      <dgm:prSet/>
      <dgm:spPr/>
      <dgm:t>
        <a:bodyPr/>
        <a:lstStyle/>
        <a:p>
          <a:endParaRPr lang="en-US" sz="1800">
            <a:latin typeface="+mj-lt"/>
          </a:endParaRPr>
        </a:p>
      </dgm:t>
    </dgm:pt>
    <dgm:pt modelId="{2BE415B7-7185-4956-8487-237B40BC0EE5}">
      <dgm:prSet phldrT="[Text]" phldr="0" custT="1"/>
      <dgm:spPr/>
      <dgm:t>
        <a:bodyPr/>
        <a:lstStyle/>
        <a:p>
          <a:pPr algn="ctr"/>
          <a:r>
            <a:rPr lang="en-US" sz="1800" dirty="0">
              <a:latin typeface="+mj-lt"/>
            </a:rPr>
            <a:t>Product launch</a:t>
          </a:r>
        </a:p>
      </dgm:t>
    </dgm:pt>
    <dgm:pt modelId="{A38E847E-0D1D-4F40-9A71-4D5999ADE08B}" type="parTrans" cxnId="{CB32A309-9CA9-4554-941D-519A91A9E733}">
      <dgm:prSet/>
      <dgm:spPr/>
      <dgm:t>
        <a:bodyPr/>
        <a:lstStyle/>
        <a:p>
          <a:endParaRPr lang="en-US" sz="1800">
            <a:latin typeface="+mj-lt"/>
          </a:endParaRPr>
        </a:p>
      </dgm:t>
    </dgm:pt>
    <dgm:pt modelId="{F0D1C61C-E3F2-49BA-A2D8-C04A81308E5D}" type="sibTrans" cxnId="{CB32A309-9CA9-4554-941D-519A91A9E733}">
      <dgm:prSet/>
      <dgm:spPr/>
      <dgm:t>
        <a:bodyPr/>
        <a:lstStyle/>
        <a:p>
          <a:endParaRPr lang="en-US" sz="1800">
            <a:latin typeface="+mj-lt"/>
          </a:endParaRPr>
        </a:p>
      </dgm:t>
    </dgm:pt>
    <dgm:pt modelId="{9FFA803F-EA25-49D8-A073-96E9747E345F}" type="pres">
      <dgm:prSet presAssocID="{A66480AC-C0DE-4E5E-9ECD-9AE37E3FCB79}" presName="root" presStyleCnt="0">
        <dgm:presLayoutVars>
          <dgm:chMax/>
          <dgm:chPref/>
          <dgm:animLvl val="lvl"/>
        </dgm:presLayoutVars>
      </dgm:prSet>
      <dgm:spPr/>
    </dgm:pt>
    <dgm:pt modelId="{EE0E6265-BE99-48D1-8879-DB5A75D6D78E}" type="pres">
      <dgm:prSet presAssocID="{A66480AC-C0DE-4E5E-9ECD-9AE37E3FCB79}" presName="divider" presStyleLbl="fgAccFollowNode1" presStyleIdx="0" presStyleCnt="1"/>
      <dgm:spPr>
        <a:solidFill>
          <a:schemeClr val="lt1">
            <a:alpha val="90000"/>
            <a:tint val="40000"/>
            <a:hueOff val="0"/>
            <a:satOff val="0"/>
            <a:lumOff val="0"/>
            <a:alphaOff val="0"/>
          </a:schemeClr>
        </a:solidFill>
        <a:ln w="15875" cap="rnd" cmpd="sng" algn="ctr">
          <a:solidFill>
            <a:schemeClr val="accent4">
              <a:alpha val="90000"/>
              <a:hueOff val="0"/>
              <a:satOff val="0"/>
              <a:lumOff val="0"/>
              <a:alphaOff val="0"/>
            </a:schemeClr>
          </a:solidFill>
          <a:prstDash val="solid"/>
          <a:tailEnd type="triangle" w="lg" len="lg"/>
        </a:ln>
        <a:effectLst/>
      </dgm:spPr>
    </dgm:pt>
    <dgm:pt modelId="{BDA8F949-88B8-486D-9E41-ABA1463A8926}" type="pres">
      <dgm:prSet presAssocID="{A66480AC-C0DE-4E5E-9ECD-9AE37E3FCB79}" presName="nodes" presStyleCnt="0">
        <dgm:presLayoutVars>
          <dgm:chMax/>
          <dgm:chPref/>
          <dgm:animLvl val="lvl"/>
        </dgm:presLayoutVars>
      </dgm:prSet>
      <dgm:spPr/>
    </dgm:pt>
    <dgm:pt modelId="{A41AEE8D-8763-4311-BB07-B499A93D76EA}" type="pres">
      <dgm:prSet presAssocID="{A8C03FBB-4A75-4460-AEA6-DEAEB9C61496}" presName="composite" presStyleCnt="0"/>
      <dgm:spPr/>
    </dgm:pt>
    <dgm:pt modelId="{FE5C7F33-9326-49FB-89A3-8A20163AD994}" type="pres">
      <dgm:prSet presAssocID="{A8C03FBB-4A75-4460-AEA6-DEAEB9C61496}" presName="L1TextContainer" presStyleLbl="revTx" presStyleIdx="0" presStyleCnt="4">
        <dgm:presLayoutVars>
          <dgm:chMax val="1"/>
          <dgm:chPref val="1"/>
          <dgm:bulletEnabled val="1"/>
        </dgm:presLayoutVars>
      </dgm:prSet>
      <dgm:spPr/>
    </dgm:pt>
    <dgm:pt modelId="{C51067AB-548D-47E7-B9DD-C7A4C9600F8C}" type="pres">
      <dgm:prSet presAssocID="{A8C03FBB-4A75-4460-AEA6-DEAEB9C61496}" presName="L2TextContainerWrapper" presStyleCnt="0">
        <dgm:presLayoutVars>
          <dgm:chMax val="0"/>
          <dgm:chPref val="0"/>
          <dgm:bulletEnabled val="1"/>
        </dgm:presLayoutVars>
      </dgm:prSet>
      <dgm:spPr/>
    </dgm:pt>
    <dgm:pt modelId="{BA29120C-7C6B-4F62-9079-4AD528BC0744}" type="pres">
      <dgm:prSet presAssocID="{A8C03FBB-4A75-4460-AEA6-DEAEB9C61496}" presName="L2TextContainer" presStyleLbl="bgAcc1" presStyleIdx="0" presStyleCnt="4"/>
      <dgm:spPr/>
    </dgm:pt>
    <dgm:pt modelId="{617B6CDA-9351-44EF-9011-41758FE93851}" type="pres">
      <dgm:prSet presAssocID="{A8C03FBB-4A75-4460-AEA6-DEAEB9C61496}" presName="FlexibleEmptyPlaceHolder" presStyleCnt="0"/>
      <dgm:spPr/>
    </dgm:pt>
    <dgm:pt modelId="{A95DB80B-444A-4D69-B205-3A801BB8524A}" type="pres">
      <dgm:prSet presAssocID="{A8C03FBB-4A75-4460-AEA6-DEAEB9C61496}" presName="ConnectLine" presStyleLbl="sibTrans1D1" presStyleIdx="0" presStyleCnt="4"/>
      <dgm:spPr>
        <a:noFill/>
        <a:ln w="9525" cap="rnd" cmpd="sng" algn="ctr">
          <a:solidFill>
            <a:schemeClr val="accent4">
              <a:hueOff val="0"/>
              <a:satOff val="0"/>
              <a:lumOff val="0"/>
              <a:alphaOff val="0"/>
            </a:schemeClr>
          </a:solidFill>
          <a:prstDash val="dash"/>
        </a:ln>
        <a:effectLst/>
      </dgm:spPr>
    </dgm:pt>
    <dgm:pt modelId="{FA19A0AA-8B0B-4AA8-A80D-08CFFDD3F112}" type="pres">
      <dgm:prSet presAssocID="{A8C03FBB-4A75-4460-AEA6-DEAEB9C61496}" presName="ConnectorPoint" presStyleLbl="alignNode1" presStyleIdx="0" presStyleCnt="4"/>
      <dgm:spPr/>
    </dgm:pt>
    <dgm:pt modelId="{C298CC98-EF08-4D23-94A2-F58DEE6D7DE4}" type="pres">
      <dgm:prSet presAssocID="{A8C03FBB-4A75-4460-AEA6-DEAEB9C61496}" presName="EmptyPlaceHolder" presStyleCnt="0"/>
      <dgm:spPr/>
    </dgm:pt>
    <dgm:pt modelId="{F3D981F8-7433-4E93-99E6-2B447306B973}" type="pres">
      <dgm:prSet presAssocID="{67361508-930A-4A23-8CFC-BB56DA645C3C}" presName="spaceBetweenRectangles" presStyleCnt="0"/>
      <dgm:spPr/>
    </dgm:pt>
    <dgm:pt modelId="{7D29DFA7-018B-45C9-AC1C-5CFC82FEE150}" type="pres">
      <dgm:prSet presAssocID="{91969DED-4CB8-4A14-A50B-3F7B848E46B5}" presName="composite" presStyleCnt="0"/>
      <dgm:spPr/>
    </dgm:pt>
    <dgm:pt modelId="{60D0713D-AF69-4AF8-B071-F65622790886}" type="pres">
      <dgm:prSet presAssocID="{91969DED-4CB8-4A14-A50B-3F7B848E46B5}" presName="L1TextContainer" presStyleLbl="revTx" presStyleIdx="1" presStyleCnt="4">
        <dgm:presLayoutVars>
          <dgm:chMax val="1"/>
          <dgm:chPref val="1"/>
          <dgm:bulletEnabled val="1"/>
        </dgm:presLayoutVars>
      </dgm:prSet>
      <dgm:spPr/>
    </dgm:pt>
    <dgm:pt modelId="{5DAA1547-FEA7-4F69-96D3-0E3A07601B1E}" type="pres">
      <dgm:prSet presAssocID="{91969DED-4CB8-4A14-A50B-3F7B848E46B5}" presName="L2TextContainerWrapper" presStyleCnt="0">
        <dgm:presLayoutVars>
          <dgm:chMax val="0"/>
          <dgm:chPref val="0"/>
          <dgm:bulletEnabled val="1"/>
        </dgm:presLayoutVars>
      </dgm:prSet>
      <dgm:spPr/>
    </dgm:pt>
    <dgm:pt modelId="{DADAA0C9-3E42-4088-8622-30E9F6EA139A}" type="pres">
      <dgm:prSet presAssocID="{91969DED-4CB8-4A14-A50B-3F7B848E46B5}" presName="L2TextContainer" presStyleLbl="bgAcc1" presStyleIdx="1" presStyleCnt="4"/>
      <dgm:spPr/>
    </dgm:pt>
    <dgm:pt modelId="{D2E61EE0-F306-43AF-AFF9-74A14B9CF379}" type="pres">
      <dgm:prSet presAssocID="{91969DED-4CB8-4A14-A50B-3F7B848E46B5}" presName="FlexibleEmptyPlaceHolder" presStyleCnt="0"/>
      <dgm:spPr/>
    </dgm:pt>
    <dgm:pt modelId="{DBD74D6B-057A-432C-9067-BF618C19EB2A}" type="pres">
      <dgm:prSet presAssocID="{91969DED-4CB8-4A14-A50B-3F7B848E46B5}" presName="ConnectLine" presStyleLbl="sibTrans1D1" presStyleIdx="1" presStyleCnt="4"/>
      <dgm:spPr>
        <a:noFill/>
        <a:ln w="9525" cap="rnd" cmpd="sng" algn="ctr">
          <a:solidFill>
            <a:schemeClr val="accent4">
              <a:hueOff val="0"/>
              <a:satOff val="0"/>
              <a:lumOff val="0"/>
              <a:alphaOff val="0"/>
            </a:schemeClr>
          </a:solidFill>
          <a:prstDash val="dash"/>
        </a:ln>
        <a:effectLst/>
      </dgm:spPr>
    </dgm:pt>
    <dgm:pt modelId="{0F979253-FD39-4920-BFCA-78C564B167EA}" type="pres">
      <dgm:prSet presAssocID="{91969DED-4CB8-4A14-A50B-3F7B848E46B5}" presName="ConnectorPoint" presStyleLbl="alignNode1" presStyleIdx="1" presStyleCnt="4"/>
      <dgm:spPr/>
    </dgm:pt>
    <dgm:pt modelId="{C9B4B298-E04C-4317-856D-E345FE5EC64B}" type="pres">
      <dgm:prSet presAssocID="{91969DED-4CB8-4A14-A50B-3F7B848E46B5}" presName="EmptyPlaceHolder" presStyleCnt="0"/>
      <dgm:spPr/>
    </dgm:pt>
    <dgm:pt modelId="{9B636147-AF19-40E0-BE7D-3BE8148CC024}" type="pres">
      <dgm:prSet presAssocID="{81CA8AA2-C0C3-4381-BA8B-413EDD578B83}" presName="spaceBetweenRectangles" presStyleCnt="0"/>
      <dgm:spPr/>
    </dgm:pt>
    <dgm:pt modelId="{76CB18D4-86E2-467C-A2CF-3ED9EFE66BEA}" type="pres">
      <dgm:prSet presAssocID="{3CC73758-10C1-47F8-AFA7-1A986D4DDD60}" presName="composite" presStyleCnt="0"/>
      <dgm:spPr/>
    </dgm:pt>
    <dgm:pt modelId="{E712D073-0B15-4887-9DCE-A27BCACBC178}" type="pres">
      <dgm:prSet presAssocID="{3CC73758-10C1-47F8-AFA7-1A986D4DDD60}" presName="L1TextContainer" presStyleLbl="revTx" presStyleIdx="2" presStyleCnt="4">
        <dgm:presLayoutVars>
          <dgm:chMax val="1"/>
          <dgm:chPref val="1"/>
          <dgm:bulletEnabled val="1"/>
        </dgm:presLayoutVars>
      </dgm:prSet>
      <dgm:spPr/>
    </dgm:pt>
    <dgm:pt modelId="{4C57E835-21E8-44E9-8CE3-1E2D478ECB2B}" type="pres">
      <dgm:prSet presAssocID="{3CC73758-10C1-47F8-AFA7-1A986D4DDD60}" presName="L2TextContainerWrapper" presStyleCnt="0">
        <dgm:presLayoutVars>
          <dgm:chMax val="0"/>
          <dgm:chPref val="0"/>
          <dgm:bulletEnabled val="1"/>
        </dgm:presLayoutVars>
      </dgm:prSet>
      <dgm:spPr/>
    </dgm:pt>
    <dgm:pt modelId="{E0D48281-565D-47A3-9B6C-576231178549}" type="pres">
      <dgm:prSet presAssocID="{3CC73758-10C1-47F8-AFA7-1A986D4DDD60}" presName="L2TextContainer" presStyleLbl="bgAcc1" presStyleIdx="2" presStyleCnt="4"/>
      <dgm:spPr/>
    </dgm:pt>
    <dgm:pt modelId="{E0365E95-CAD6-4660-956D-E490447A5CB4}" type="pres">
      <dgm:prSet presAssocID="{3CC73758-10C1-47F8-AFA7-1A986D4DDD60}" presName="FlexibleEmptyPlaceHolder" presStyleCnt="0"/>
      <dgm:spPr/>
    </dgm:pt>
    <dgm:pt modelId="{DCAE8A46-752C-4E82-84CE-E790E1F2918E}" type="pres">
      <dgm:prSet presAssocID="{3CC73758-10C1-47F8-AFA7-1A986D4DDD60}" presName="ConnectLine" presStyleLbl="sibTrans1D1" presStyleIdx="2" presStyleCnt="4"/>
      <dgm:spPr>
        <a:noFill/>
        <a:ln w="9525" cap="rnd" cmpd="sng" algn="ctr">
          <a:solidFill>
            <a:schemeClr val="accent4">
              <a:hueOff val="0"/>
              <a:satOff val="0"/>
              <a:lumOff val="0"/>
              <a:alphaOff val="0"/>
            </a:schemeClr>
          </a:solidFill>
          <a:prstDash val="dash"/>
        </a:ln>
        <a:effectLst/>
      </dgm:spPr>
    </dgm:pt>
    <dgm:pt modelId="{B6459BF8-D2C3-4018-9C28-98667DC203F4}" type="pres">
      <dgm:prSet presAssocID="{3CC73758-10C1-47F8-AFA7-1A986D4DDD60}" presName="ConnectorPoint" presStyleLbl="alignNode1" presStyleIdx="2" presStyleCnt="4"/>
      <dgm:spPr/>
    </dgm:pt>
    <dgm:pt modelId="{EAB0CCC2-BFF9-432D-BA8E-7ECAF2D92AF2}" type="pres">
      <dgm:prSet presAssocID="{3CC73758-10C1-47F8-AFA7-1A986D4DDD60}" presName="EmptyPlaceHolder" presStyleCnt="0"/>
      <dgm:spPr/>
    </dgm:pt>
    <dgm:pt modelId="{07073103-04B7-4C74-9AC8-048764100B10}" type="pres">
      <dgm:prSet presAssocID="{D8170BBA-6035-4773-8431-FEDD687647FF}" presName="spaceBetweenRectangles" presStyleCnt="0"/>
      <dgm:spPr/>
    </dgm:pt>
    <dgm:pt modelId="{C68762A5-E9DF-484F-B385-6C7E07325E98}" type="pres">
      <dgm:prSet presAssocID="{D2FE027B-4161-41E1-B4D4-02AECB2E3FA0}" presName="composite" presStyleCnt="0"/>
      <dgm:spPr/>
    </dgm:pt>
    <dgm:pt modelId="{F782935D-BBBD-4420-826A-F71C517659B6}" type="pres">
      <dgm:prSet presAssocID="{D2FE027B-4161-41E1-B4D4-02AECB2E3FA0}" presName="L1TextContainer" presStyleLbl="revTx" presStyleIdx="3" presStyleCnt="4">
        <dgm:presLayoutVars>
          <dgm:chMax val="1"/>
          <dgm:chPref val="1"/>
          <dgm:bulletEnabled val="1"/>
        </dgm:presLayoutVars>
      </dgm:prSet>
      <dgm:spPr/>
    </dgm:pt>
    <dgm:pt modelId="{3C71E446-482E-4CAC-8D42-2D4AC020412B}" type="pres">
      <dgm:prSet presAssocID="{D2FE027B-4161-41E1-B4D4-02AECB2E3FA0}" presName="L2TextContainerWrapper" presStyleCnt="0">
        <dgm:presLayoutVars>
          <dgm:chMax val="0"/>
          <dgm:chPref val="0"/>
          <dgm:bulletEnabled val="1"/>
        </dgm:presLayoutVars>
      </dgm:prSet>
      <dgm:spPr/>
    </dgm:pt>
    <dgm:pt modelId="{6C3A59BD-6D45-4573-B098-8CB5207F194D}" type="pres">
      <dgm:prSet presAssocID="{D2FE027B-4161-41E1-B4D4-02AECB2E3FA0}" presName="L2TextContainer" presStyleLbl="bgAcc1" presStyleIdx="3" presStyleCnt="4"/>
      <dgm:spPr/>
    </dgm:pt>
    <dgm:pt modelId="{8EB042C8-D666-4667-A1E4-E0C87151B72F}" type="pres">
      <dgm:prSet presAssocID="{D2FE027B-4161-41E1-B4D4-02AECB2E3FA0}" presName="FlexibleEmptyPlaceHolder" presStyleCnt="0"/>
      <dgm:spPr/>
    </dgm:pt>
    <dgm:pt modelId="{086FB9B1-82B2-4197-8B33-6E7FF94F8D2E}" type="pres">
      <dgm:prSet presAssocID="{D2FE027B-4161-41E1-B4D4-02AECB2E3FA0}" presName="ConnectLine" presStyleLbl="sibTrans1D1" presStyleIdx="3" presStyleCnt="4"/>
      <dgm:spPr>
        <a:noFill/>
        <a:ln w="9525" cap="rnd" cmpd="sng" algn="ctr">
          <a:solidFill>
            <a:schemeClr val="accent4">
              <a:hueOff val="0"/>
              <a:satOff val="0"/>
              <a:lumOff val="0"/>
              <a:alphaOff val="0"/>
            </a:schemeClr>
          </a:solidFill>
          <a:prstDash val="dash"/>
        </a:ln>
        <a:effectLst/>
      </dgm:spPr>
    </dgm:pt>
    <dgm:pt modelId="{3F359E8B-7C7E-4FD9-B106-36CCBFC731D5}" type="pres">
      <dgm:prSet presAssocID="{D2FE027B-4161-41E1-B4D4-02AECB2E3FA0}" presName="ConnectorPoint" presStyleLbl="alignNode1" presStyleIdx="3" presStyleCnt="4"/>
      <dgm:spPr/>
    </dgm:pt>
    <dgm:pt modelId="{34434334-A935-4057-946F-93B826088F38}" type="pres">
      <dgm:prSet presAssocID="{D2FE027B-4161-41E1-B4D4-02AECB2E3FA0}" presName="EmptyPlaceHolder" presStyleCnt="0"/>
      <dgm:spPr/>
    </dgm:pt>
  </dgm:ptLst>
  <dgm:cxnLst>
    <dgm:cxn modelId="{CB32A309-9CA9-4554-941D-519A91A9E733}" srcId="{D2FE027B-4161-41E1-B4D4-02AECB2E3FA0}" destId="{2BE415B7-7185-4956-8487-237B40BC0EE5}" srcOrd="0" destOrd="0" parTransId="{A38E847E-0D1D-4F40-9A71-4D5999ADE08B}" sibTransId="{F0D1C61C-E3F2-49BA-A2D8-C04A81308E5D}"/>
    <dgm:cxn modelId="{64516513-C9B3-4B52-A434-6178ACAB3599}" type="presOf" srcId="{91969DED-4CB8-4A14-A50B-3F7B848E46B5}" destId="{60D0713D-AF69-4AF8-B071-F65622790886}" srcOrd="0" destOrd="0" presId="urn:microsoft.com/office/officeart/2016/7/layout/BasicTimeline"/>
    <dgm:cxn modelId="{3760A536-08D8-4D45-9A8D-A21E58E17F8A}" type="presOf" srcId="{D2FE027B-4161-41E1-B4D4-02AECB2E3FA0}" destId="{F782935D-BBBD-4420-826A-F71C517659B6}" srcOrd="0" destOrd="0" presId="urn:microsoft.com/office/officeart/2016/7/layout/BasicTimeline"/>
    <dgm:cxn modelId="{5EDA943F-300F-408A-A52E-3D5140FD5C22}" srcId="{3CC73758-10C1-47F8-AFA7-1A986D4DDD60}" destId="{FD9CA14A-483C-4869-B0C1-7C5FB7EEDBCC}" srcOrd="0" destOrd="0" parTransId="{8182A92F-45BA-4CD1-8E43-0B0810A50FEB}" sibTransId="{914BB93C-EA8A-4B5B-8F06-30DA7C7F4B7B}"/>
    <dgm:cxn modelId="{4A69F85D-5C15-48FD-893A-B3050E1BADEB}" srcId="{A66480AC-C0DE-4E5E-9ECD-9AE37E3FCB79}" destId="{3CC73758-10C1-47F8-AFA7-1A986D4DDD60}" srcOrd="2" destOrd="0" parTransId="{FF6AE4B6-4A2F-49EE-9316-9AF55E77838B}" sibTransId="{D8170BBA-6035-4773-8431-FEDD687647FF}"/>
    <dgm:cxn modelId="{D3D81948-D963-4D1E-AE16-9705EAF510FC}" srcId="{A66480AC-C0DE-4E5E-9ECD-9AE37E3FCB79}" destId="{A8C03FBB-4A75-4460-AEA6-DEAEB9C61496}" srcOrd="0" destOrd="0" parTransId="{4E972F7F-4B1B-47AA-A25B-1FFC561F1C76}" sibTransId="{67361508-930A-4A23-8CFC-BB56DA645C3C}"/>
    <dgm:cxn modelId="{41643976-DEF5-44B7-B9E7-888F3AEFC45F}" type="presOf" srcId="{3CC73758-10C1-47F8-AFA7-1A986D4DDD60}" destId="{E712D073-0B15-4887-9DCE-A27BCACBC178}" srcOrd="0" destOrd="0" presId="urn:microsoft.com/office/officeart/2016/7/layout/BasicTimeline"/>
    <dgm:cxn modelId="{2D36C892-88AC-490F-8E33-2C73C0E22FF5}" type="presOf" srcId="{2BE415B7-7185-4956-8487-237B40BC0EE5}" destId="{6C3A59BD-6D45-4573-B098-8CB5207F194D}" srcOrd="0" destOrd="0" presId="urn:microsoft.com/office/officeart/2016/7/layout/BasicTimeline"/>
    <dgm:cxn modelId="{E5C7B693-D4EE-4A4E-97D1-4621CA0D3E91}" type="presOf" srcId="{A8C03FBB-4A75-4460-AEA6-DEAEB9C61496}" destId="{FE5C7F33-9326-49FB-89A3-8A20163AD994}" srcOrd="0" destOrd="0" presId="urn:microsoft.com/office/officeart/2016/7/layout/BasicTimeline"/>
    <dgm:cxn modelId="{4F4F82A2-02F1-492B-96C1-46C070BEFCE3}" srcId="{A66480AC-C0DE-4E5E-9ECD-9AE37E3FCB79}" destId="{D2FE027B-4161-41E1-B4D4-02AECB2E3FA0}" srcOrd="3" destOrd="0" parTransId="{88680CFE-3CE0-4842-B3D3-716D3B671238}" sibTransId="{4D59E06B-629C-40B5-96D3-423B7A56C945}"/>
    <dgm:cxn modelId="{4CE397A6-DB48-4AAE-BCFB-3D992789379D}" type="presOf" srcId="{5E71F362-34DF-4EEC-92A3-0EFE450E05E4}" destId="{BA29120C-7C6B-4F62-9079-4AD528BC0744}" srcOrd="0" destOrd="0" presId="urn:microsoft.com/office/officeart/2016/7/layout/BasicTimeline"/>
    <dgm:cxn modelId="{B99CA6C9-28D1-4DDB-B8EC-AED73AD115CA}" srcId="{A8C03FBB-4A75-4460-AEA6-DEAEB9C61496}" destId="{5E71F362-34DF-4EEC-92A3-0EFE450E05E4}" srcOrd="0" destOrd="0" parTransId="{8E5EE4D1-908E-455C-B8B3-281AD42DEC9A}" sibTransId="{B208B24A-E9FD-40A9-B764-FB7C2B7ED8B9}"/>
    <dgm:cxn modelId="{537F2ED0-8BD0-4AD5-B60D-89B660EDA1AC}" srcId="{A66480AC-C0DE-4E5E-9ECD-9AE37E3FCB79}" destId="{91969DED-4CB8-4A14-A50B-3F7B848E46B5}" srcOrd="1" destOrd="0" parTransId="{441CD73D-85E1-42A6-BCF8-362A3247E2F3}" sibTransId="{81CA8AA2-C0C3-4381-BA8B-413EDD578B83}"/>
    <dgm:cxn modelId="{403E30EA-CA23-4A5A-9D22-DF82F93CFF08}" type="presOf" srcId="{A66480AC-C0DE-4E5E-9ECD-9AE37E3FCB79}" destId="{9FFA803F-EA25-49D8-A073-96E9747E345F}" srcOrd="0" destOrd="0" presId="urn:microsoft.com/office/officeart/2016/7/layout/BasicTimeline"/>
    <dgm:cxn modelId="{252B4FF4-6466-43C7-8436-08B55881B5BC}" type="presOf" srcId="{FD9CA14A-483C-4869-B0C1-7C5FB7EEDBCC}" destId="{E0D48281-565D-47A3-9B6C-576231178549}" srcOrd="0" destOrd="0" presId="urn:microsoft.com/office/officeart/2016/7/layout/BasicTimeline"/>
    <dgm:cxn modelId="{9488AFF6-9066-454E-B3C3-57C8BC68F549}" type="presOf" srcId="{8A04F340-E8E1-4146-9905-E7ADCAEAABD7}" destId="{DADAA0C9-3E42-4088-8622-30E9F6EA139A}" srcOrd="0" destOrd="0" presId="urn:microsoft.com/office/officeart/2016/7/layout/BasicTimeline"/>
    <dgm:cxn modelId="{E636BFFB-0404-4D4B-B3F0-C64FDFD9DDEF}" srcId="{91969DED-4CB8-4A14-A50B-3F7B848E46B5}" destId="{8A04F340-E8E1-4146-9905-E7ADCAEAABD7}" srcOrd="0" destOrd="0" parTransId="{4EBD5EC2-45ED-4ED6-8376-97D155A911AE}" sibTransId="{F9CD2A04-6A34-4104-A971-391788B88F55}"/>
    <dgm:cxn modelId="{9C5E351C-4F83-42C9-8766-363923817116}" type="presParOf" srcId="{9FFA803F-EA25-49D8-A073-96E9747E345F}" destId="{EE0E6265-BE99-48D1-8879-DB5A75D6D78E}" srcOrd="0" destOrd="0" presId="urn:microsoft.com/office/officeart/2016/7/layout/BasicTimeline"/>
    <dgm:cxn modelId="{F4A239D2-791C-4FA7-8885-B0E1A7FEAC48}" type="presParOf" srcId="{9FFA803F-EA25-49D8-A073-96E9747E345F}" destId="{BDA8F949-88B8-486D-9E41-ABA1463A8926}" srcOrd="1" destOrd="0" presId="urn:microsoft.com/office/officeart/2016/7/layout/BasicTimeline"/>
    <dgm:cxn modelId="{14D4DBE1-C56F-48BE-A66B-2B0E85E7B755}" type="presParOf" srcId="{BDA8F949-88B8-486D-9E41-ABA1463A8926}" destId="{A41AEE8D-8763-4311-BB07-B499A93D76EA}" srcOrd="0" destOrd="0" presId="urn:microsoft.com/office/officeart/2016/7/layout/BasicTimeline"/>
    <dgm:cxn modelId="{2868F0B4-2D8C-4E60-A800-D7753FFE1445}" type="presParOf" srcId="{A41AEE8D-8763-4311-BB07-B499A93D76EA}" destId="{FE5C7F33-9326-49FB-89A3-8A20163AD994}" srcOrd="0" destOrd="0" presId="urn:microsoft.com/office/officeart/2016/7/layout/BasicTimeline"/>
    <dgm:cxn modelId="{6F72394A-7E16-45AE-B5C9-6D1224450F0E}" type="presParOf" srcId="{A41AEE8D-8763-4311-BB07-B499A93D76EA}" destId="{C51067AB-548D-47E7-B9DD-C7A4C9600F8C}" srcOrd="1" destOrd="0" presId="urn:microsoft.com/office/officeart/2016/7/layout/BasicTimeline"/>
    <dgm:cxn modelId="{2BF023E2-BD82-4543-9797-FF9FAF55B2A5}" type="presParOf" srcId="{C51067AB-548D-47E7-B9DD-C7A4C9600F8C}" destId="{BA29120C-7C6B-4F62-9079-4AD528BC0744}" srcOrd="0" destOrd="0" presId="urn:microsoft.com/office/officeart/2016/7/layout/BasicTimeline"/>
    <dgm:cxn modelId="{2E1DF8FC-1E3D-407B-8B7F-074787FD4D73}" type="presParOf" srcId="{C51067AB-548D-47E7-B9DD-C7A4C9600F8C}" destId="{617B6CDA-9351-44EF-9011-41758FE93851}" srcOrd="1" destOrd="0" presId="urn:microsoft.com/office/officeart/2016/7/layout/BasicTimeline"/>
    <dgm:cxn modelId="{4C3C8707-33EB-4053-85D9-0C1CF04E32CD}" type="presParOf" srcId="{A41AEE8D-8763-4311-BB07-B499A93D76EA}" destId="{A95DB80B-444A-4D69-B205-3A801BB8524A}" srcOrd="2" destOrd="0" presId="urn:microsoft.com/office/officeart/2016/7/layout/BasicTimeline"/>
    <dgm:cxn modelId="{1FE3BD8D-0AF3-46A6-AB51-EDAEC9EB4D89}" type="presParOf" srcId="{A41AEE8D-8763-4311-BB07-B499A93D76EA}" destId="{FA19A0AA-8B0B-4AA8-A80D-08CFFDD3F112}" srcOrd="3" destOrd="0" presId="urn:microsoft.com/office/officeart/2016/7/layout/BasicTimeline"/>
    <dgm:cxn modelId="{B5FDF500-80BD-45C8-BBEB-575AA1DAADE7}" type="presParOf" srcId="{A41AEE8D-8763-4311-BB07-B499A93D76EA}" destId="{C298CC98-EF08-4D23-94A2-F58DEE6D7DE4}" srcOrd="4" destOrd="0" presId="urn:microsoft.com/office/officeart/2016/7/layout/BasicTimeline"/>
    <dgm:cxn modelId="{90EDA9D9-5363-433C-811E-5513B52588D1}" type="presParOf" srcId="{BDA8F949-88B8-486D-9E41-ABA1463A8926}" destId="{F3D981F8-7433-4E93-99E6-2B447306B973}" srcOrd="1" destOrd="0" presId="urn:microsoft.com/office/officeart/2016/7/layout/BasicTimeline"/>
    <dgm:cxn modelId="{7935889E-4736-4C7F-8622-A330C126F16B}" type="presParOf" srcId="{BDA8F949-88B8-486D-9E41-ABA1463A8926}" destId="{7D29DFA7-018B-45C9-AC1C-5CFC82FEE150}" srcOrd="2" destOrd="0" presId="urn:microsoft.com/office/officeart/2016/7/layout/BasicTimeline"/>
    <dgm:cxn modelId="{EB2658D4-3F40-4748-AE39-624B8E620A96}" type="presParOf" srcId="{7D29DFA7-018B-45C9-AC1C-5CFC82FEE150}" destId="{60D0713D-AF69-4AF8-B071-F65622790886}" srcOrd="0" destOrd="0" presId="urn:microsoft.com/office/officeart/2016/7/layout/BasicTimeline"/>
    <dgm:cxn modelId="{51E99B0B-8CC3-4BC2-8250-4C73AF5F12E8}" type="presParOf" srcId="{7D29DFA7-018B-45C9-AC1C-5CFC82FEE150}" destId="{5DAA1547-FEA7-4F69-96D3-0E3A07601B1E}" srcOrd="1" destOrd="0" presId="urn:microsoft.com/office/officeart/2016/7/layout/BasicTimeline"/>
    <dgm:cxn modelId="{9826AAC2-4AE6-4C22-826D-5672547E59BD}" type="presParOf" srcId="{5DAA1547-FEA7-4F69-96D3-0E3A07601B1E}" destId="{DADAA0C9-3E42-4088-8622-30E9F6EA139A}" srcOrd="0" destOrd="0" presId="urn:microsoft.com/office/officeart/2016/7/layout/BasicTimeline"/>
    <dgm:cxn modelId="{EC270DFB-5C5B-40C9-8196-FC46A9C21D19}" type="presParOf" srcId="{5DAA1547-FEA7-4F69-96D3-0E3A07601B1E}" destId="{D2E61EE0-F306-43AF-AFF9-74A14B9CF379}" srcOrd="1" destOrd="0" presId="urn:microsoft.com/office/officeart/2016/7/layout/BasicTimeline"/>
    <dgm:cxn modelId="{CB792D24-F02F-48C4-AC1D-366893851161}" type="presParOf" srcId="{7D29DFA7-018B-45C9-AC1C-5CFC82FEE150}" destId="{DBD74D6B-057A-432C-9067-BF618C19EB2A}" srcOrd="2" destOrd="0" presId="urn:microsoft.com/office/officeart/2016/7/layout/BasicTimeline"/>
    <dgm:cxn modelId="{0B13E8C1-0B1E-425B-8D83-92D34782753B}" type="presParOf" srcId="{7D29DFA7-018B-45C9-AC1C-5CFC82FEE150}" destId="{0F979253-FD39-4920-BFCA-78C564B167EA}" srcOrd="3" destOrd="0" presId="urn:microsoft.com/office/officeart/2016/7/layout/BasicTimeline"/>
    <dgm:cxn modelId="{6B60A5F4-2BAC-4F3F-A227-CB4F69F166D3}" type="presParOf" srcId="{7D29DFA7-018B-45C9-AC1C-5CFC82FEE150}" destId="{C9B4B298-E04C-4317-856D-E345FE5EC64B}" srcOrd="4" destOrd="0" presId="urn:microsoft.com/office/officeart/2016/7/layout/BasicTimeline"/>
    <dgm:cxn modelId="{F632D135-41E2-43A9-9B84-8A9C50BA663F}" type="presParOf" srcId="{BDA8F949-88B8-486D-9E41-ABA1463A8926}" destId="{9B636147-AF19-40E0-BE7D-3BE8148CC024}" srcOrd="3" destOrd="0" presId="urn:microsoft.com/office/officeart/2016/7/layout/BasicTimeline"/>
    <dgm:cxn modelId="{3411521A-E802-4A42-B7EC-D46E6B3B7C96}" type="presParOf" srcId="{BDA8F949-88B8-486D-9E41-ABA1463A8926}" destId="{76CB18D4-86E2-467C-A2CF-3ED9EFE66BEA}" srcOrd="4" destOrd="0" presId="urn:microsoft.com/office/officeart/2016/7/layout/BasicTimeline"/>
    <dgm:cxn modelId="{88CD890C-B8E8-4CDA-B032-3A9A3F32FD79}" type="presParOf" srcId="{76CB18D4-86E2-467C-A2CF-3ED9EFE66BEA}" destId="{E712D073-0B15-4887-9DCE-A27BCACBC178}" srcOrd="0" destOrd="0" presId="urn:microsoft.com/office/officeart/2016/7/layout/BasicTimeline"/>
    <dgm:cxn modelId="{AB1754FF-81F0-4ADB-A662-440DA0FBE430}" type="presParOf" srcId="{76CB18D4-86E2-467C-A2CF-3ED9EFE66BEA}" destId="{4C57E835-21E8-44E9-8CE3-1E2D478ECB2B}" srcOrd="1" destOrd="0" presId="urn:microsoft.com/office/officeart/2016/7/layout/BasicTimeline"/>
    <dgm:cxn modelId="{03EB58B1-E5D1-49BD-8FE7-FF1A8E5CDD51}" type="presParOf" srcId="{4C57E835-21E8-44E9-8CE3-1E2D478ECB2B}" destId="{E0D48281-565D-47A3-9B6C-576231178549}" srcOrd="0" destOrd="0" presId="urn:microsoft.com/office/officeart/2016/7/layout/BasicTimeline"/>
    <dgm:cxn modelId="{C7D8A92C-6CBF-4FA3-931B-5668E18C280C}" type="presParOf" srcId="{4C57E835-21E8-44E9-8CE3-1E2D478ECB2B}" destId="{E0365E95-CAD6-4660-956D-E490447A5CB4}" srcOrd="1" destOrd="0" presId="urn:microsoft.com/office/officeart/2016/7/layout/BasicTimeline"/>
    <dgm:cxn modelId="{57009207-8976-4EFD-876A-EF1C91AB599A}" type="presParOf" srcId="{76CB18D4-86E2-467C-A2CF-3ED9EFE66BEA}" destId="{DCAE8A46-752C-4E82-84CE-E790E1F2918E}" srcOrd="2" destOrd="0" presId="urn:microsoft.com/office/officeart/2016/7/layout/BasicTimeline"/>
    <dgm:cxn modelId="{A5FB4889-2275-4DD2-ADF0-583A5D1AE1ED}" type="presParOf" srcId="{76CB18D4-86E2-467C-A2CF-3ED9EFE66BEA}" destId="{B6459BF8-D2C3-4018-9C28-98667DC203F4}" srcOrd="3" destOrd="0" presId="urn:microsoft.com/office/officeart/2016/7/layout/BasicTimeline"/>
    <dgm:cxn modelId="{8B3418BE-680A-4C04-AD26-F21B02D832B0}" type="presParOf" srcId="{76CB18D4-86E2-467C-A2CF-3ED9EFE66BEA}" destId="{EAB0CCC2-BFF9-432D-BA8E-7ECAF2D92AF2}" srcOrd="4" destOrd="0" presId="urn:microsoft.com/office/officeart/2016/7/layout/BasicTimeline"/>
    <dgm:cxn modelId="{A9042F53-7838-4B89-A14A-DC86E7759451}" type="presParOf" srcId="{BDA8F949-88B8-486D-9E41-ABA1463A8926}" destId="{07073103-04B7-4C74-9AC8-048764100B10}" srcOrd="5" destOrd="0" presId="urn:microsoft.com/office/officeart/2016/7/layout/BasicTimeline"/>
    <dgm:cxn modelId="{5290B18C-985B-476F-80AB-B000D2E28F60}" type="presParOf" srcId="{BDA8F949-88B8-486D-9E41-ABA1463A8926}" destId="{C68762A5-E9DF-484F-B385-6C7E07325E98}" srcOrd="6" destOrd="0" presId="urn:microsoft.com/office/officeart/2016/7/layout/BasicTimeline"/>
    <dgm:cxn modelId="{819C616E-63F8-4599-9A66-512521E8E9F5}" type="presParOf" srcId="{C68762A5-E9DF-484F-B385-6C7E07325E98}" destId="{F782935D-BBBD-4420-826A-F71C517659B6}" srcOrd="0" destOrd="0" presId="urn:microsoft.com/office/officeart/2016/7/layout/BasicTimeline"/>
    <dgm:cxn modelId="{8C54E232-1B89-4DC9-8E05-4736E6F4C528}" type="presParOf" srcId="{C68762A5-E9DF-484F-B385-6C7E07325E98}" destId="{3C71E446-482E-4CAC-8D42-2D4AC020412B}" srcOrd="1" destOrd="0" presId="urn:microsoft.com/office/officeart/2016/7/layout/BasicTimeline"/>
    <dgm:cxn modelId="{BC353777-539A-4864-BB21-346D8C4360C1}" type="presParOf" srcId="{3C71E446-482E-4CAC-8D42-2D4AC020412B}" destId="{6C3A59BD-6D45-4573-B098-8CB5207F194D}" srcOrd="0" destOrd="0" presId="urn:microsoft.com/office/officeart/2016/7/layout/BasicTimeline"/>
    <dgm:cxn modelId="{53E54228-74E4-4F6A-AAD7-71EB44BEEB36}" type="presParOf" srcId="{3C71E446-482E-4CAC-8D42-2D4AC020412B}" destId="{8EB042C8-D666-4667-A1E4-E0C87151B72F}" srcOrd="1" destOrd="0" presId="urn:microsoft.com/office/officeart/2016/7/layout/BasicTimeline"/>
    <dgm:cxn modelId="{CD2E3F26-566B-4E8C-9927-C3B42B77551C}" type="presParOf" srcId="{C68762A5-E9DF-484F-B385-6C7E07325E98}" destId="{086FB9B1-82B2-4197-8B33-6E7FF94F8D2E}" srcOrd="2" destOrd="0" presId="urn:microsoft.com/office/officeart/2016/7/layout/BasicTimeline"/>
    <dgm:cxn modelId="{7571835A-7BAA-40A1-945B-B991B049CBA7}" type="presParOf" srcId="{C68762A5-E9DF-484F-B385-6C7E07325E98}" destId="{3F359E8B-7C7E-4FD9-B106-36CCBFC731D5}" srcOrd="3" destOrd="0" presId="urn:microsoft.com/office/officeart/2016/7/layout/BasicTimeline"/>
    <dgm:cxn modelId="{7083DB71-225A-4FBD-A8B2-9CBA2B2F1649}" type="presParOf" srcId="{C68762A5-E9DF-484F-B385-6C7E07325E98}" destId="{34434334-A935-4057-946F-93B826088F38}" srcOrd="4" destOrd="0" presId="urn:microsoft.com/office/officeart/2016/7/layout/BasicTimeline"/>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E0E6265-BE99-48D1-8879-DB5A75D6D78E}">
      <dsp:nvSpPr>
        <dsp:cNvPr id="0" name=""/>
        <dsp:cNvSpPr/>
      </dsp:nvSpPr>
      <dsp:spPr>
        <a:xfrm>
          <a:off x="0" y="2580481"/>
          <a:ext cx="5972175" cy="0"/>
        </a:xfrm>
        <a:prstGeom prst="line">
          <a:avLst/>
        </a:prstGeom>
        <a:solidFill>
          <a:schemeClr val="lt1">
            <a:alpha val="90000"/>
            <a:tint val="40000"/>
            <a:hueOff val="0"/>
            <a:satOff val="0"/>
            <a:lumOff val="0"/>
            <a:alphaOff val="0"/>
          </a:schemeClr>
        </a:solidFill>
        <a:ln w="15875" cap="rnd" cmpd="sng" algn="ctr">
          <a:solidFill>
            <a:schemeClr val="accent4">
              <a:alpha val="90000"/>
              <a:hueOff val="0"/>
              <a:satOff val="0"/>
              <a:lumOff val="0"/>
              <a:alphaOff val="0"/>
            </a:schemeClr>
          </a:solidFill>
          <a:prstDash val="solid"/>
          <a:tailEnd type="triangle" w="lg" len="lg"/>
        </a:ln>
        <a:effectLst/>
      </dsp:spPr>
      <dsp:style>
        <a:lnRef idx="2">
          <a:scrgbClr r="0" g="0" b="0"/>
        </a:lnRef>
        <a:fillRef idx="1">
          <a:scrgbClr r="0" g="0" b="0"/>
        </a:fillRef>
        <a:effectRef idx="0">
          <a:scrgbClr r="0" g="0" b="0"/>
        </a:effectRef>
        <a:fontRef idx="minor"/>
      </dsp:style>
    </dsp:sp>
    <dsp:sp modelId="{FE5C7F33-9326-49FB-89A3-8A20163AD994}">
      <dsp:nvSpPr>
        <dsp:cNvPr id="0" name=""/>
        <dsp:cNvSpPr/>
      </dsp:nvSpPr>
      <dsp:spPr>
        <a:xfrm>
          <a:off x="132478" y="2771437"/>
          <a:ext cx="1916928" cy="58318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1">
          <a:noAutofit/>
        </a:bodyPr>
        <a:lstStyle/>
        <a:p>
          <a:pPr marL="0" lvl="0" indent="0" algn="ctr" defTabSz="800100">
            <a:lnSpc>
              <a:spcPct val="90000"/>
            </a:lnSpc>
            <a:spcBef>
              <a:spcPct val="0"/>
            </a:spcBef>
            <a:spcAft>
              <a:spcPct val="35000"/>
            </a:spcAft>
            <a:buNone/>
            <a:defRPr b="1"/>
          </a:pPr>
          <a:r>
            <a:rPr lang="en-US" sz="1800" kern="1200" dirty="0">
              <a:latin typeface="+mj-lt"/>
            </a:rPr>
            <a:t>Q3</a:t>
          </a:r>
        </a:p>
      </dsp:txBody>
      <dsp:txXfrm>
        <a:off x="132478" y="2771437"/>
        <a:ext cx="1916928" cy="583188"/>
      </dsp:txXfrm>
    </dsp:sp>
    <dsp:sp modelId="{BA29120C-7C6B-4F62-9079-4AD528BC0744}">
      <dsp:nvSpPr>
        <dsp:cNvPr id="0" name=""/>
        <dsp:cNvSpPr/>
      </dsp:nvSpPr>
      <dsp:spPr>
        <a:xfrm>
          <a:off x="1778" y="692456"/>
          <a:ext cx="2178327" cy="907442"/>
        </a:xfrm>
        <a:prstGeom prst="roundRect">
          <a:avLst/>
        </a:prstGeom>
        <a:solidFill>
          <a:schemeClr val="accent4">
            <a:alpha val="90000"/>
            <a:tint val="40000"/>
            <a:hueOff val="0"/>
            <a:satOff val="0"/>
            <a:lumOff val="0"/>
            <a:alphaOff val="0"/>
          </a:schemeClr>
        </a:solidFill>
        <a:ln w="15875" cap="rnd"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60020" tIns="160020" rIns="160020" bIns="160020" numCol="1" spcCol="1270" anchor="ctr" anchorCtr="0">
          <a:noAutofit/>
        </a:bodyPr>
        <a:lstStyle/>
        <a:p>
          <a:pPr marL="0" lvl="0" indent="0" algn="ctr" defTabSz="800100">
            <a:lnSpc>
              <a:spcPct val="90000"/>
            </a:lnSpc>
            <a:spcBef>
              <a:spcPct val="0"/>
            </a:spcBef>
            <a:spcAft>
              <a:spcPct val="35000"/>
            </a:spcAft>
            <a:buNone/>
          </a:pPr>
          <a:r>
            <a:rPr lang="en-US" sz="1800" kern="1200" dirty="0">
              <a:latin typeface="+mj-lt"/>
            </a:rPr>
            <a:t>Market research</a:t>
          </a:r>
        </a:p>
      </dsp:txBody>
      <dsp:txXfrm>
        <a:off x="46076" y="736754"/>
        <a:ext cx="2089731" cy="818846"/>
      </dsp:txXfrm>
    </dsp:sp>
    <dsp:sp modelId="{A95DB80B-444A-4D69-B205-3A801BB8524A}">
      <dsp:nvSpPr>
        <dsp:cNvPr id="0" name=""/>
        <dsp:cNvSpPr/>
      </dsp:nvSpPr>
      <dsp:spPr>
        <a:xfrm>
          <a:off x="1090942" y="1599898"/>
          <a:ext cx="0" cy="980582"/>
        </a:xfrm>
        <a:prstGeom prst="line">
          <a:avLst/>
        </a:prstGeom>
        <a:noFill/>
        <a:ln w="9525" cap="rnd" cmpd="sng" algn="ctr">
          <a:solidFill>
            <a:schemeClr val="accent4">
              <a:hueOff val="0"/>
              <a:satOff val="0"/>
              <a:lumOff val="0"/>
              <a:alphaOff val="0"/>
            </a:schemeClr>
          </a:solidFill>
          <a:prstDash val="dash"/>
        </a:ln>
        <a:effectLst/>
      </dsp:spPr>
      <dsp:style>
        <a:lnRef idx="1">
          <a:scrgbClr r="0" g="0" b="0"/>
        </a:lnRef>
        <a:fillRef idx="0">
          <a:scrgbClr r="0" g="0" b="0"/>
        </a:fillRef>
        <a:effectRef idx="0">
          <a:scrgbClr r="0" g="0" b="0"/>
        </a:effectRef>
        <a:fontRef idx="minor"/>
      </dsp:style>
    </dsp:sp>
    <dsp:sp modelId="{60D0713D-AF69-4AF8-B071-F65622790886}">
      <dsp:nvSpPr>
        <dsp:cNvPr id="0" name=""/>
        <dsp:cNvSpPr/>
      </dsp:nvSpPr>
      <dsp:spPr>
        <a:xfrm>
          <a:off x="1395908" y="1806337"/>
          <a:ext cx="1916928" cy="58318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b" anchorCtr="1">
          <a:noAutofit/>
        </a:bodyPr>
        <a:lstStyle/>
        <a:p>
          <a:pPr marL="0" lvl="0" indent="0" algn="ctr" defTabSz="800100">
            <a:lnSpc>
              <a:spcPct val="90000"/>
            </a:lnSpc>
            <a:spcBef>
              <a:spcPct val="0"/>
            </a:spcBef>
            <a:spcAft>
              <a:spcPct val="35000"/>
            </a:spcAft>
            <a:buNone/>
            <a:defRPr b="1"/>
          </a:pPr>
          <a:r>
            <a:rPr lang="en-US" sz="1800" kern="1200" dirty="0">
              <a:latin typeface="+mj-lt"/>
            </a:rPr>
            <a:t>Q4</a:t>
          </a:r>
        </a:p>
      </dsp:txBody>
      <dsp:txXfrm>
        <a:off x="1395908" y="1806337"/>
        <a:ext cx="1916928" cy="583188"/>
      </dsp:txXfrm>
    </dsp:sp>
    <dsp:sp modelId="{FA19A0AA-8B0B-4AA8-A80D-08CFFDD3F112}">
      <dsp:nvSpPr>
        <dsp:cNvPr id="0" name=""/>
        <dsp:cNvSpPr/>
      </dsp:nvSpPr>
      <dsp:spPr>
        <a:xfrm>
          <a:off x="1052235" y="2541774"/>
          <a:ext cx="77414" cy="77414"/>
        </a:xfrm>
        <a:prstGeom prst="ellipse">
          <a:avLst/>
        </a:prstGeom>
        <a:solidFill>
          <a:schemeClr val="lt1">
            <a:hueOff val="0"/>
            <a:satOff val="0"/>
            <a:lumOff val="0"/>
            <a:alphaOff val="0"/>
          </a:schemeClr>
        </a:solidFill>
        <a:ln w="15875" cap="rnd" cmpd="sng" algn="ctr">
          <a:solidFill>
            <a:schemeClr val="accent4">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ADAA0C9-3E42-4088-8622-30E9F6EA139A}">
      <dsp:nvSpPr>
        <dsp:cNvPr id="0" name=""/>
        <dsp:cNvSpPr/>
      </dsp:nvSpPr>
      <dsp:spPr>
        <a:xfrm>
          <a:off x="1265208" y="3561064"/>
          <a:ext cx="2178327" cy="907442"/>
        </a:xfrm>
        <a:prstGeom prst="roundRect">
          <a:avLst/>
        </a:prstGeom>
        <a:solidFill>
          <a:schemeClr val="accent4">
            <a:alpha val="90000"/>
            <a:tint val="40000"/>
            <a:hueOff val="0"/>
            <a:satOff val="0"/>
            <a:lumOff val="0"/>
            <a:alphaOff val="0"/>
          </a:schemeClr>
        </a:solidFill>
        <a:ln w="15875" cap="rnd"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60020" tIns="160020" rIns="160020" bIns="160020" numCol="1" spcCol="1270" anchor="ctr" anchorCtr="0">
          <a:noAutofit/>
        </a:bodyPr>
        <a:lstStyle/>
        <a:p>
          <a:pPr marL="0" lvl="0" indent="0" algn="ctr" defTabSz="800100">
            <a:lnSpc>
              <a:spcPct val="90000"/>
            </a:lnSpc>
            <a:spcBef>
              <a:spcPct val="0"/>
            </a:spcBef>
            <a:spcAft>
              <a:spcPct val="35000"/>
            </a:spcAft>
            <a:buNone/>
          </a:pPr>
          <a:r>
            <a:rPr lang="en-US" sz="1800" kern="1200" dirty="0">
              <a:latin typeface="+mj-lt"/>
            </a:rPr>
            <a:t>Product development</a:t>
          </a:r>
        </a:p>
      </dsp:txBody>
      <dsp:txXfrm>
        <a:off x="1309506" y="3605362"/>
        <a:ext cx="2089731" cy="818846"/>
      </dsp:txXfrm>
    </dsp:sp>
    <dsp:sp modelId="{DBD74D6B-057A-432C-9067-BF618C19EB2A}">
      <dsp:nvSpPr>
        <dsp:cNvPr id="0" name=""/>
        <dsp:cNvSpPr/>
      </dsp:nvSpPr>
      <dsp:spPr>
        <a:xfrm>
          <a:off x="2354372" y="2580481"/>
          <a:ext cx="0" cy="980582"/>
        </a:xfrm>
        <a:prstGeom prst="line">
          <a:avLst/>
        </a:prstGeom>
        <a:noFill/>
        <a:ln w="9525" cap="rnd" cmpd="sng" algn="ctr">
          <a:solidFill>
            <a:schemeClr val="accent4">
              <a:hueOff val="0"/>
              <a:satOff val="0"/>
              <a:lumOff val="0"/>
              <a:alphaOff val="0"/>
            </a:schemeClr>
          </a:solidFill>
          <a:prstDash val="dash"/>
        </a:ln>
        <a:effectLst/>
      </dsp:spPr>
      <dsp:style>
        <a:lnRef idx="1">
          <a:scrgbClr r="0" g="0" b="0"/>
        </a:lnRef>
        <a:fillRef idx="0">
          <a:scrgbClr r="0" g="0" b="0"/>
        </a:fillRef>
        <a:effectRef idx="0">
          <a:scrgbClr r="0" g="0" b="0"/>
        </a:effectRef>
        <a:fontRef idx="minor"/>
      </dsp:style>
    </dsp:sp>
    <dsp:sp modelId="{E712D073-0B15-4887-9DCE-A27BCACBC178}">
      <dsp:nvSpPr>
        <dsp:cNvPr id="0" name=""/>
        <dsp:cNvSpPr/>
      </dsp:nvSpPr>
      <dsp:spPr>
        <a:xfrm>
          <a:off x="2659338" y="2771437"/>
          <a:ext cx="1916928" cy="58318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1">
          <a:noAutofit/>
        </a:bodyPr>
        <a:lstStyle/>
        <a:p>
          <a:pPr marL="0" lvl="0" indent="0" algn="ctr" defTabSz="800100">
            <a:lnSpc>
              <a:spcPct val="90000"/>
            </a:lnSpc>
            <a:spcBef>
              <a:spcPct val="0"/>
            </a:spcBef>
            <a:spcAft>
              <a:spcPct val="35000"/>
            </a:spcAft>
            <a:buNone/>
            <a:defRPr b="1"/>
          </a:pPr>
          <a:r>
            <a:rPr lang="en-US" sz="1800" kern="1200" dirty="0">
              <a:latin typeface="+mj-lt"/>
            </a:rPr>
            <a:t>Q1</a:t>
          </a:r>
        </a:p>
      </dsp:txBody>
      <dsp:txXfrm>
        <a:off x="2659338" y="2771437"/>
        <a:ext cx="1916928" cy="583188"/>
      </dsp:txXfrm>
    </dsp:sp>
    <dsp:sp modelId="{0F979253-FD39-4920-BFCA-78C564B167EA}">
      <dsp:nvSpPr>
        <dsp:cNvPr id="0" name=""/>
        <dsp:cNvSpPr/>
      </dsp:nvSpPr>
      <dsp:spPr>
        <a:xfrm>
          <a:off x="2315665" y="2541774"/>
          <a:ext cx="77414" cy="77414"/>
        </a:xfrm>
        <a:prstGeom prst="ellipse">
          <a:avLst/>
        </a:prstGeom>
        <a:solidFill>
          <a:schemeClr val="lt1">
            <a:hueOff val="0"/>
            <a:satOff val="0"/>
            <a:lumOff val="0"/>
            <a:alphaOff val="0"/>
          </a:schemeClr>
        </a:solidFill>
        <a:ln w="15875" cap="rnd" cmpd="sng" algn="ctr">
          <a:solidFill>
            <a:schemeClr val="accent4">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0D48281-565D-47A3-9B6C-576231178549}">
      <dsp:nvSpPr>
        <dsp:cNvPr id="0" name=""/>
        <dsp:cNvSpPr/>
      </dsp:nvSpPr>
      <dsp:spPr>
        <a:xfrm>
          <a:off x="2528638" y="719954"/>
          <a:ext cx="2178327" cy="879944"/>
        </a:xfrm>
        <a:prstGeom prst="roundRect">
          <a:avLst/>
        </a:prstGeom>
        <a:solidFill>
          <a:schemeClr val="accent4">
            <a:alpha val="90000"/>
            <a:tint val="40000"/>
            <a:hueOff val="0"/>
            <a:satOff val="0"/>
            <a:lumOff val="0"/>
            <a:alphaOff val="0"/>
          </a:schemeClr>
        </a:solidFill>
        <a:ln w="15875" cap="rnd"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60020" tIns="160020" rIns="160020" bIns="160020" numCol="1" spcCol="1270" anchor="ctr" anchorCtr="0">
          <a:noAutofit/>
        </a:bodyPr>
        <a:lstStyle/>
        <a:p>
          <a:pPr marL="0" lvl="0" indent="0" algn="ctr" defTabSz="800100">
            <a:lnSpc>
              <a:spcPct val="90000"/>
            </a:lnSpc>
            <a:spcBef>
              <a:spcPct val="0"/>
            </a:spcBef>
            <a:spcAft>
              <a:spcPct val="35000"/>
            </a:spcAft>
            <a:buNone/>
          </a:pPr>
          <a:r>
            <a:rPr lang="en-US" sz="1800" kern="1200" dirty="0">
              <a:latin typeface="+mj-lt"/>
            </a:rPr>
            <a:t> User testing</a:t>
          </a:r>
        </a:p>
      </dsp:txBody>
      <dsp:txXfrm>
        <a:off x="2571593" y="762909"/>
        <a:ext cx="2092417" cy="794034"/>
      </dsp:txXfrm>
    </dsp:sp>
    <dsp:sp modelId="{DCAE8A46-752C-4E82-84CE-E790E1F2918E}">
      <dsp:nvSpPr>
        <dsp:cNvPr id="0" name=""/>
        <dsp:cNvSpPr/>
      </dsp:nvSpPr>
      <dsp:spPr>
        <a:xfrm>
          <a:off x="3617802" y="1599898"/>
          <a:ext cx="0" cy="980582"/>
        </a:xfrm>
        <a:prstGeom prst="line">
          <a:avLst/>
        </a:prstGeom>
        <a:noFill/>
        <a:ln w="9525" cap="rnd" cmpd="sng" algn="ctr">
          <a:solidFill>
            <a:schemeClr val="accent4">
              <a:hueOff val="0"/>
              <a:satOff val="0"/>
              <a:lumOff val="0"/>
              <a:alphaOff val="0"/>
            </a:schemeClr>
          </a:solidFill>
          <a:prstDash val="dash"/>
        </a:ln>
        <a:effectLst/>
      </dsp:spPr>
      <dsp:style>
        <a:lnRef idx="1">
          <a:scrgbClr r="0" g="0" b="0"/>
        </a:lnRef>
        <a:fillRef idx="0">
          <a:scrgbClr r="0" g="0" b="0"/>
        </a:fillRef>
        <a:effectRef idx="0">
          <a:scrgbClr r="0" g="0" b="0"/>
        </a:effectRef>
        <a:fontRef idx="minor"/>
      </dsp:style>
    </dsp:sp>
    <dsp:sp modelId="{F782935D-BBBD-4420-826A-F71C517659B6}">
      <dsp:nvSpPr>
        <dsp:cNvPr id="0" name=""/>
        <dsp:cNvSpPr/>
      </dsp:nvSpPr>
      <dsp:spPr>
        <a:xfrm>
          <a:off x="3922768" y="1806337"/>
          <a:ext cx="1916928" cy="58318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b" anchorCtr="1">
          <a:noAutofit/>
        </a:bodyPr>
        <a:lstStyle/>
        <a:p>
          <a:pPr marL="0" lvl="0" indent="0" algn="ctr" defTabSz="800100">
            <a:lnSpc>
              <a:spcPct val="90000"/>
            </a:lnSpc>
            <a:spcBef>
              <a:spcPct val="0"/>
            </a:spcBef>
            <a:spcAft>
              <a:spcPct val="35000"/>
            </a:spcAft>
            <a:buNone/>
            <a:defRPr b="1"/>
          </a:pPr>
          <a:r>
            <a:rPr lang="en-US" sz="1800" kern="1200" dirty="0">
              <a:latin typeface="+mj-lt"/>
            </a:rPr>
            <a:t>Q2</a:t>
          </a:r>
        </a:p>
      </dsp:txBody>
      <dsp:txXfrm>
        <a:off x="3922768" y="1806337"/>
        <a:ext cx="1916928" cy="583188"/>
      </dsp:txXfrm>
    </dsp:sp>
    <dsp:sp modelId="{B6459BF8-D2C3-4018-9C28-98667DC203F4}">
      <dsp:nvSpPr>
        <dsp:cNvPr id="0" name=""/>
        <dsp:cNvSpPr/>
      </dsp:nvSpPr>
      <dsp:spPr>
        <a:xfrm>
          <a:off x="3579095" y="2541774"/>
          <a:ext cx="77414" cy="77414"/>
        </a:xfrm>
        <a:prstGeom prst="ellipse">
          <a:avLst/>
        </a:prstGeom>
        <a:solidFill>
          <a:schemeClr val="lt1">
            <a:hueOff val="0"/>
            <a:satOff val="0"/>
            <a:lumOff val="0"/>
            <a:alphaOff val="0"/>
          </a:schemeClr>
        </a:solidFill>
        <a:ln w="15875" cap="rnd" cmpd="sng" algn="ctr">
          <a:solidFill>
            <a:schemeClr val="accent4">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C3A59BD-6D45-4573-B098-8CB5207F194D}">
      <dsp:nvSpPr>
        <dsp:cNvPr id="0" name=""/>
        <dsp:cNvSpPr/>
      </dsp:nvSpPr>
      <dsp:spPr>
        <a:xfrm>
          <a:off x="3792068" y="3561064"/>
          <a:ext cx="2178327" cy="879944"/>
        </a:xfrm>
        <a:prstGeom prst="roundRect">
          <a:avLst/>
        </a:prstGeom>
        <a:solidFill>
          <a:schemeClr val="accent4">
            <a:alpha val="90000"/>
            <a:tint val="40000"/>
            <a:hueOff val="0"/>
            <a:satOff val="0"/>
            <a:lumOff val="0"/>
            <a:alphaOff val="0"/>
          </a:schemeClr>
        </a:solidFill>
        <a:ln w="15875" cap="rnd"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60020" tIns="160020" rIns="160020" bIns="160020" numCol="1" spcCol="1270" anchor="ctr" anchorCtr="0">
          <a:noAutofit/>
        </a:bodyPr>
        <a:lstStyle/>
        <a:p>
          <a:pPr marL="0" lvl="0" indent="0" algn="ctr" defTabSz="800100">
            <a:lnSpc>
              <a:spcPct val="90000"/>
            </a:lnSpc>
            <a:spcBef>
              <a:spcPct val="0"/>
            </a:spcBef>
            <a:spcAft>
              <a:spcPct val="35000"/>
            </a:spcAft>
            <a:buNone/>
          </a:pPr>
          <a:r>
            <a:rPr lang="en-US" sz="1800" kern="1200" dirty="0">
              <a:latin typeface="+mj-lt"/>
            </a:rPr>
            <a:t>Product launch</a:t>
          </a:r>
        </a:p>
      </dsp:txBody>
      <dsp:txXfrm>
        <a:off x="3835023" y="3604019"/>
        <a:ext cx="2092417" cy="794034"/>
      </dsp:txXfrm>
    </dsp:sp>
    <dsp:sp modelId="{086FB9B1-82B2-4197-8B33-6E7FF94F8D2E}">
      <dsp:nvSpPr>
        <dsp:cNvPr id="0" name=""/>
        <dsp:cNvSpPr/>
      </dsp:nvSpPr>
      <dsp:spPr>
        <a:xfrm>
          <a:off x="4881232" y="2580481"/>
          <a:ext cx="0" cy="980582"/>
        </a:xfrm>
        <a:prstGeom prst="line">
          <a:avLst/>
        </a:prstGeom>
        <a:noFill/>
        <a:ln w="9525" cap="rnd" cmpd="sng" algn="ctr">
          <a:solidFill>
            <a:schemeClr val="accent4">
              <a:hueOff val="0"/>
              <a:satOff val="0"/>
              <a:lumOff val="0"/>
              <a:alphaOff val="0"/>
            </a:schemeClr>
          </a:solidFill>
          <a:prstDash val="dash"/>
        </a:ln>
        <a:effectLst/>
      </dsp:spPr>
      <dsp:style>
        <a:lnRef idx="1">
          <a:scrgbClr r="0" g="0" b="0"/>
        </a:lnRef>
        <a:fillRef idx="0">
          <a:scrgbClr r="0" g="0" b="0"/>
        </a:fillRef>
        <a:effectRef idx="0">
          <a:scrgbClr r="0" g="0" b="0"/>
        </a:effectRef>
        <a:fontRef idx="minor"/>
      </dsp:style>
    </dsp:sp>
    <dsp:sp modelId="{3F359E8B-7C7E-4FD9-B106-36CCBFC731D5}">
      <dsp:nvSpPr>
        <dsp:cNvPr id="0" name=""/>
        <dsp:cNvSpPr/>
      </dsp:nvSpPr>
      <dsp:spPr>
        <a:xfrm>
          <a:off x="4842525" y="2541774"/>
          <a:ext cx="77414" cy="77414"/>
        </a:xfrm>
        <a:prstGeom prst="ellipse">
          <a:avLst/>
        </a:prstGeom>
        <a:solidFill>
          <a:schemeClr val="lt1">
            <a:hueOff val="0"/>
            <a:satOff val="0"/>
            <a:lumOff val="0"/>
            <a:alphaOff val="0"/>
          </a:schemeClr>
        </a:solidFill>
        <a:ln w="15875" cap="rnd" cmpd="sng" algn="ctr">
          <a:solidFill>
            <a:schemeClr val="accent4">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16/7/layout/BasicTimeline">
  <dgm:title val="Basic Timeline"/>
  <dgm:desc val="Use to show a list of events in chronological order. The rounded rectangular shape contains the description while the date is shown below on the time line. It's the perfect SmartArt for displaying large amount of text with a medium date format."/>
  <dgm:catLst>
    <dgm:cat type="timeline" pri="500"/>
    <dgm:cat type="process" pri="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
    <dgm:varLst>
      <dgm:chMax/>
      <dgm:chPref/>
      <dgm:animLvl val="lvl"/>
    </dgm:varLst>
    <dgm:alg type="composite"/>
    <dgm:shape xmlns:r="http://schemas.openxmlformats.org/officeDocument/2006/relationships" r:blip="">
      <dgm:adjLst/>
    </dgm:shape>
    <dgm:constrLst>
      <dgm:constr type="w" for="ch" forName="divider" refType="w"/>
      <dgm:constr type="h" for="ch" forName="divider"/>
      <dgm:constr type="ctrY" for="ch" forName="divider" refType="h" fact="0.5"/>
      <dgm:constr type="l" for="ch" forName="divider"/>
      <dgm:constr type="w" for="ch" forName="nodes" refType="w"/>
      <dgm:constr type="h" for="ch" forName="nodes" refType="h"/>
    </dgm:constrLst>
    <dgm:layoutNode name="divider" styleLbl="fgAccFollowNode1">
      <dgm:alg type="sp"/>
      <dgm:choose name="ArrowShape">
        <dgm:if name="ArrowShapeLTR" func="var" arg="dir" op="equ" val="norm">
          <dgm:shape xmlns:r="http://schemas.openxmlformats.org/officeDocument/2006/relationships" type="line" r:blip="" zOrderOff="-1">
            <dgm:adjLst/>
            <dgm:extLst>
              <a:ext uri="{B698B0E9-8C71-41B9-8309-B3DCBF30829C}">
                <dgm1612:spPr xmlns:dgm1612="http://schemas.microsoft.com/office/drawing/2016/12/diagram">
                  <a:ln>
                    <a:tailEnd type="triangle" w="lg" len="lg"/>
                  </a:ln>
                </dgm1612:spPr>
              </a:ext>
            </dgm:extLst>
          </dgm:shape>
        </dgm:if>
        <dgm:else name="ArrowShapeRTL">
          <dgm:shape xmlns:r="http://schemas.openxmlformats.org/officeDocument/2006/relationships" type="line" r:blip="" zOrderOff="-1">
            <dgm:adjLst/>
            <dgm:extLst>
              <a:ext uri="{B698B0E9-8C71-41B9-8309-B3DCBF30829C}">
                <dgm1612:spPr xmlns:dgm1612="http://schemas.microsoft.com/office/drawing/2016/12/diagram">
                  <a:ln>
                    <a:headEnd type="triangle" w="lg" len="lg"/>
                  </a:ln>
                </dgm1612:spPr>
              </a:ext>
            </dgm:extLst>
          </dgm:shape>
        </dgm:else>
      </dgm:choose>
      <dgm:presOf/>
      <dgm:constrLst/>
      <dgm:ruleLst/>
    </dgm:layoutNode>
    <dgm:layoutNode name="nodes">
      <dgm:varLst>
        <dgm:chMax/>
        <dgm:chPref/>
        <dgm:animLvl val="lvl"/>
      </dgm:varLst>
      <dgm:choose name="Name1">
        <dgm:if name="Name2" func="var" arg="dir" op="equ" val="norm">
          <dgm:alg type="lin"/>
        </dgm:if>
        <dgm:else name="Name3">
          <dgm:alg type="lin">
            <dgm:param type="linDir" val="fromR"/>
          </dgm:alg>
        </dgm:else>
      </dgm:choose>
      <dgm:presOf/>
      <dgm:shape xmlns:r="http://schemas.openxmlformats.org/officeDocument/2006/relationships" r:blip="">
        <dgm:adjLst/>
      </dgm:shape>
      <dgm:choose name="constrBasedOnChildrenCount">
        <dgm:if name="constrForTwoChildren" axis="ch" ptType="node" func="cnt" op="lte" val="2">
          <dgm:constrLst>
            <dgm:constr type="primFontSz" for="des" forName="L1TextContainer" val="20"/>
            <dgm:constr type="primFontSz" for="des" forName="L2TextContainer" refType="primFontSz" refFor="des" refForName="L1TextContainer" op="equ" fact="0.85"/>
            <dgm:constr type="w" for="ch" forName="composite" refType="w"/>
            <dgm:constr type="h" for="ch" forName="composite" refType="h"/>
            <dgm:constr type="w" for="ch" forName="spaceBetweenRectangles" refType="w" refFor="ch" refForName="composite" fact="0.16"/>
            <dgm:constr type="w" for="ch" ptType="sibTrans" op="equ"/>
            <dgm:constr type="primFontSz" for="des" forName="L1TextContainer" op="equ"/>
            <dgm:constr type="primFontSz" for="des" forName="L2TextContainer" op="equ"/>
          </dgm:constrLst>
        </dgm:if>
        <dgm:else name="constrForRest">
          <dgm:constrLst>
            <dgm:constr type="primFontSz" for="des" forName="L1TextContainer" val="20"/>
            <dgm:constr type="primFontSz" for="des" forName="L2TextContainer" refType="primFontSz" refFor="des" refForName="L1TextContainer" op="equ" fact="0.85"/>
            <dgm:constr type="w" for="ch" forName="composite" refType="w"/>
            <dgm:constr type="h" for="ch" forName="composite" refType="h"/>
            <dgm:constr type="w" for="ch" forName="spaceBetweenRectangles" refType="w" refFor="ch" refForName="composite" fact="-0.42"/>
            <dgm:constr type="w" for="ch" ptType="sibTrans" op="equ"/>
            <dgm:constr type="primFontSz" for="des" forName="L1TextContainer" op="equ"/>
            <dgm:constr type="primFontSz" for="des" forName="L2TextContainer" op="equ"/>
          </dgm:constrLst>
        </dgm:else>
      </dgm:choose>
      <dgm:forEach name="nodesForEach" axis="ch" ptType="node">
        <dgm:layoutNode name="composite">
          <dgm:alg type="composite"/>
          <dgm:shape xmlns:r="http://schemas.openxmlformats.org/officeDocument/2006/relationships" r:blip="">
            <dgm:adjLst/>
          </dgm:shape>
          <dgm:choose name="CaseForPlacingNodesAboveAndBelowDivider">
            <dgm:if name="CaseForPlacingNodeAboveDivider" axis="self" ptType="node" func="posOdd" op="equ" val="1">
              <dgm:constrLst>
                <dgm:constr type="w" for="ch" forName="L1TextContainer" refType="w" fact="0.88"/>
                <dgm:constr type="l" for="ch" forName="L1TextContainer" refType="w" fact="0.06"/>
                <dgm:constr type="t" for="ch" forName="L1TextContainer" refType="h" fact="0.537"/>
                <dgm:constr type="h" for="ch" forName="L1TextContainer" refType="h" fact="0.113"/>
                <dgm:constr type="w" for="ch" forName="L2TextContainerWrapper" refType="w"/>
                <dgm:constr type="h" for="ch" forName="L2TextContainerWrapper" refType="h" fact="0.31"/>
                <dgm:constr type="b" for="ch" forName="L2TextContainerWrapper" refType="h" fact="0.31"/>
                <dgm:constr type="w" for="ch" forName="ConnectLine"/>
                <dgm:constr type="l" for="ch" forName="ConnectLine" refType="w" fact="0.5"/>
                <dgm:constr type="h" for="ch" forName="ConnectLine" refType="h" fact="0.19"/>
                <dgm:constr type="t" for="ch" forName="ConnectLine" refType="h" fact="0.31"/>
                <dgm:constr type="w" for="ch" forName="ConnectorPoint" refType="h" fact="0.015"/>
                <dgm:constr type="h" for="ch" forName="ConnectorPoint" refType="h" fact="0.015"/>
                <dgm:constr type="ctrX" for="ch" forName="ConnectorPoint" refType="w" fact="0.5"/>
                <dgm:constr type="ctrY" for="ch" forName="ConnectorPoint" refType="h" fact="0.5"/>
                <dgm:constr type="w" for="ch" forName="EmptyPlaceHolder" refType="w"/>
                <dgm:constr type="t" for="ch" forName="EmptyPlaceHolder" refType="h" fact="0.65"/>
                <dgm:constr type="h" for="ch" forName="EmptyPlaceHolder" refType="h" fact="0.35"/>
              </dgm:constrLst>
            </dgm:if>
            <dgm:else name="CaseForPlacingNodeBelowDivider">
              <dgm:constrLst>
                <dgm:constr type="w" for="ch" forName="L1TextContainer" refType="w" fact="0.88"/>
                <dgm:constr type="l" for="ch" forName="L1TextContainer" refType="w" fact="0.06"/>
                <dgm:constr type="t" for="ch" forName="L1TextContainer" refType="h" fact="0.35"/>
                <dgm:constr type="h" for="ch" forName="L1TextContainer" refType="h" fact="0.113"/>
                <dgm:constr type="w" for="ch" forName="L2TextContainerWrapper" refType="w"/>
                <dgm:constr type="h" for="ch" forName="L2TextContainerWrapper" refType="h" fact="0.31"/>
                <dgm:constr type="t" for="ch" forName="L2TextContainerWrapper" refType="h" fact="0.69"/>
                <dgm:constr type="w" for="ch" forName="ConnectLine"/>
                <dgm:constr type="l" for="ch" forName="ConnectLine" refType="w" fact="0.5"/>
                <dgm:constr type="h" for="ch" forName="ConnectLine" refType="h" fact="0.19"/>
                <dgm:constr type="t" for="ch" forName="ConnectLine" refType="h" fact="0.5"/>
                <dgm:constr type="w" for="ch" forName="ConnectorPoint" refType="h" fact="0.015"/>
                <dgm:constr type="h" for="ch" forName="ConnectorPoint" refType="h" fact="0.015"/>
                <dgm:constr type="ctrX" for="ch" forName="ConnectorPoint" refType="w" fact="0.5"/>
                <dgm:constr type="ctrY" for="ch" forName="ConnectorPoint" refType="h" fact="0.5"/>
                <dgm:constr type="w" for="ch" forName="EmptyPlaceHolder" refType="w"/>
                <dgm:constr type="h" for="ch" forName="EmptyPlaceHolder" refType="h" fact="0.35"/>
                <dgm:constr type="t" for="ch" forName="EmptyPlaceHolder" refType="h" fact="0"/>
              </dgm:constrLst>
            </dgm:else>
          </dgm:choose>
          <dgm:layoutNode name="L1TextContainer" styleLbl="revTx">
            <dgm:varLst>
              <dgm:chMax val="1"/>
              <dgm:chPref val="1"/>
              <dgm:bulletEnabled val="1"/>
            </dgm:varLst>
            <dgm:choose name="casesForTxtDirLogic">
              <dgm:if name="Name78" axis="self" ptType="node" func="posOdd" op="equ" val="1">
                <dgm:alg type="tx">
                  <dgm:param type="txAnchorHorz" val="ctr"/>
                  <dgm:param type="txAnchorVert" val="t"/>
                  <dgm:param type="parTxLTRAlign" val="ctr"/>
                  <dgm:param type="parTxRTLAlign" val="ctr"/>
                </dgm:alg>
              </dgm:if>
              <dgm:else name="Name89">
                <dgm:alg type="tx">
                  <dgm:param type="txAnchorHorz" val="ctr"/>
                  <dgm:param type="txAnchorVert" val="b"/>
                  <dgm:param type="parTxLTRAlign" val="ctr"/>
                  <dgm:param type="parTxRTLAlign" val="ctr"/>
                </dgm:alg>
              </dgm:else>
            </dgm:choose>
            <dgm:shape xmlns:r="http://schemas.openxmlformats.org/officeDocument/2006/relationships" type="rect" r:blip="">
              <dgm:adjLst/>
            </dgm:shape>
            <dgm:presOf axis="self"/>
            <dgm:constrLst>
              <dgm:constr type="lMarg"/>
              <dgm:constr type="rMarg"/>
              <dgm:constr type="tMarg"/>
              <dgm:constr type="bMarg"/>
            </dgm:constrLst>
            <dgm:ruleLst>
              <dgm:rule type="primFontSz" val="14" fact="NaN" max="NaN"/>
            </dgm:ruleLst>
          </dgm:layoutNode>
          <dgm:layoutNode name="L2TextContainerWrapper">
            <dgm:varLst>
              <dgm:chMax val="0"/>
              <dgm:chPref val="0"/>
              <dgm:bulletEnabled val="1"/>
            </dgm:varLst>
            <dgm:alg type="composite"/>
            <dgm:choose name="L2TextContainerConstr">
              <dgm:if name="CaseForPlacingL2TextContaineAboveDivider" axis="self" ptType="node" func="posOdd" op="equ" val="1">
                <dgm:constrLst>
                  <dgm:constr type="h" for="ch" forName="L2TextContainer" refType="h" fact="0.55"/>
                  <dgm:constr type="b" for="ch" forName="L2TextContainer" refType="h"/>
                  <dgm:constr type="h" for="ch" forName="FlexibleEmptyPlaceHolder" refType="h" fact="0.45"/>
                </dgm:constrLst>
              </dgm:if>
              <dgm:else name="CaseForPlacingL2TextContaineBelowDivider">
                <dgm:constrLst>
                  <dgm:constr type="h" for="ch" forName="L2TextContainer" refType="h" fact="0.55"/>
                  <dgm:constr type="h" for="ch" forName="FlexibleEmptyPlaceHolder" refType="h" fact="0.45"/>
                  <dgm:constr type="b" for="ch" forName="FlexibleEmptyPlaceHolder" refType="h"/>
                </dgm:constrLst>
              </dgm:else>
            </dgm:choose>
            <dgm:layoutNode name="L2TextContainer" styleLbl="bgAcc1">
              <dgm:choose name="L2TextContainerAlgo">
                <dgm:if name="L2TextContainerAlgoLTR" func="var" arg="dir" op="equ" val="norm">
                  <dgm:alg type="tx">
                    <dgm:param type="txAnchorVert" val="mid"/>
                    <dgm:param type="parTxRTLAlign" val="l"/>
                    <dgm:param type="parTxLTRAlign" val="l"/>
                    <dgm:param type="txAnchorVertCh" val="mid"/>
                    <dgm:param type="shpTxRTLAlignCh" val="l"/>
                    <dgm:param type="shpTxLTRAlignCh" val="l"/>
                  </dgm:alg>
                </dgm:if>
                <dgm:else name="L2TextContainerAlgoRTL">
                  <dgm:alg type="tx">
                    <dgm:param type="txAnchorVert" val="mid"/>
                    <dgm:param type="parTxRTLAlign" val="r"/>
                    <dgm:param type="parTxLTRAlign" val="r"/>
                    <dgm:param type="txAnchorVertCh" val="mid"/>
                    <dgm:param type="shpTxRTLAlignCh" val="r"/>
                    <dgm:param type="shpTxLTRAlignCh" val="r"/>
                  </dgm:alg>
                </dgm:else>
              </dgm:choose>
              <dgm:shape xmlns:r="http://schemas.openxmlformats.org/officeDocument/2006/relationships" type="roundRect" r:blip="">
                <dgm:adjLst/>
              </dgm:shape>
              <dgm:presOf axis="des" ptType="node"/>
              <dgm:constrLst>
                <dgm:constr type="primFontSz" val="17"/>
                <dgm:constr type="lMarg" refType="primFontSz" fact="0.7"/>
                <dgm:constr type="rMarg" refType="primFontSz" fact="0.7"/>
                <dgm:constr type="tMarg" refType="primFontSz" fact="0.7"/>
                <dgm:constr type="bMarg" refType="primFontSz" fact="0.7"/>
              </dgm:constrLst>
              <dgm:ruleLst>
                <dgm:rule type="primFontSz" val="12" fact="NaN" max="NaN"/>
                <dgm:rule type="secFontSz" val="10" fact="NaN" max="NaN"/>
                <dgm:rule type="h" val="INF" fact="NaN" max="NaN"/>
              </dgm:ruleLst>
            </dgm:layoutNode>
            <dgm:layoutNode name="FlexibleEmptyPlaceHolder">
              <dgm:alg type="sp"/>
              <dgm:shape xmlns:r="http://schemas.openxmlformats.org/officeDocument/2006/relationships" r:blip="">
                <dgm:adjLst/>
              </dgm:shape>
              <dgm:presOf/>
              <dgm:constrLst/>
            </dgm:layoutNode>
          </dgm:layoutNode>
          <dgm:layoutNode name="ConnectLine" styleLbl="sibTrans1D1" moveWith="L2TextContainer">
            <dgm:alg type="sp"/>
            <dgm:shape xmlns:r="http://schemas.openxmlformats.org/officeDocument/2006/relationships" type="line" r:blip="">
              <dgm:adjLst/>
              <dgm:extLst>
                <a:ext uri="{B698B0E9-8C71-41B9-8309-B3DCBF30829C}">
                  <dgm1612:spPr xmlns:dgm1612="http://schemas.microsoft.com/office/drawing/2016/12/diagram">
                    <a:ln>
                      <a:prstDash val="dash"/>
                    </a:ln>
                  </dgm1612:spPr>
                </a:ext>
              </dgm:extLst>
            </dgm:shape>
            <dgm:presOf/>
            <dgm:constrLst/>
          </dgm:layoutNode>
          <dgm:layoutNode name="ConnectorPoint" styleLbl="alignNode1" moveWith="L2TextContainer">
            <dgm:alg type="sp"/>
            <dgm:shape xmlns:r="http://schemas.openxmlformats.org/officeDocument/2006/relationships" type="ellipse" r:blip="" zOrderOff="1">
              <dgm:adjLst/>
            </dgm:shape>
            <dgm:presOf/>
            <dgm:constrLst/>
          </dgm:layoutNode>
          <dgm:layoutNode name="EmptyPlaceHolder">
            <dgm:alg type="sp"/>
            <dgm:shape xmlns:r="http://schemas.openxmlformats.org/officeDocument/2006/relationships" r:blip="">
              <dgm:adjLst/>
            </dgm:shape>
            <dgm:presOf/>
            <dgm:constrLst/>
          </dgm:layoutNode>
        </dgm:layoutNode>
        <dgm:forEach name="Name28"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Node>
  <dgm:extLst>
    <a:ext uri="{68A01E43-0DF5-4B5B-8FA6-DAF915123BFB}">
      <dgm1612:lstStyle xmlns:dgm1612="http://schemas.microsoft.com/office/drawing/2016/12/diagram">
        <a:lvl1pPr>
          <a:defRPr b="1"/>
        </a:lvl1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482B951-AFFF-3499-FDE3-02A7F0BD15F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22E5896A-FCE2-110F-B202-A8E435372D6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4E69F83-204D-4778-AAD0-A0F851A3AEEE}" type="datetimeFigureOut">
              <a:rPr lang="en-US" smtClean="0"/>
              <a:t>6/26/2026</a:t>
            </a:fld>
            <a:endParaRPr lang="en-US" dirty="0"/>
          </a:p>
        </p:txBody>
      </p:sp>
      <p:sp>
        <p:nvSpPr>
          <p:cNvPr id="4" name="Footer Placeholder 3">
            <a:extLst>
              <a:ext uri="{FF2B5EF4-FFF2-40B4-BE49-F238E27FC236}">
                <a16:creationId xmlns:a16="http://schemas.microsoft.com/office/drawing/2014/main" id="{911BFBA0-47AD-543A-6AE4-769D8F86580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818FC355-FEF6-ED8F-8D0E-F362E204A0F8}"/>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A669D59-B021-49CB-887D-52B8FEE1CE18}" type="slidenum">
              <a:rPr lang="en-US" smtClean="0"/>
              <a:t>‹#›</a:t>
            </a:fld>
            <a:endParaRPr lang="en-US" dirty="0"/>
          </a:p>
        </p:txBody>
      </p:sp>
    </p:spTree>
    <p:extLst>
      <p:ext uri="{BB962C8B-B14F-4D97-AF65-F5344CB8AC3E}">
        <p14:creationId xmlns:p14="http://schemas.microsoft.com/office/powerpoint/2010/main" val="281706901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5AE3C21-C3CB-4B8D-9033-56C1B3CE75FA}" type="datetimeFigureOut">
              <a:rPr lang="en-US" smtClean="0"/>
              <a:t>6/26/2026</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7732C3C-A191-48C2-A7E8-9C96AF841A7A}" type="slidenum">
              <a:rPr lang="en-US" smtClean="0"/>
              <a:t>‹#›</a:t>
            </a:fld>
            <a:endParaRPr lang="en-US" dirty="0"/>
          </a:p>
        </p:txBody>
      </p:sp>
    </p:spTree>
    <p:extLst>
      <p:ext uri="{BB962C8B-B14F-4D97-AF65-F5344CB8AC3E}">
        <p14:creationId xmlns:p14="http://schemas.microsoft.com/office/powerpoint/2010/main" val="18563942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7732C3C-A191-48C2-A7E8-9C96AF841A7A}" type="slidenum">
              <a:rPr lang="en-US" smtClean="0"/>
              <a:t>1</a:t>
            </a:fld>
            <a:endParaRPr lang="en-US" dirty="0"/>
          </a:p>
        </p:txBody>
      </p:sp>
    </p:spTree>
    <p:extLst>
      <p:ext uri="{BB962C8B-B14F-4D97-AF65-F5344CB8AC3E}">
        <p14:creationId xmlns:p14="http://schemas.microsoft.com/office/powerpoint/2010/main" val="10860483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7732C3C-A191-48C2-A7E8-9C96AF841A7A}" type="slidenum">
              <a:rPr lang="en-US" smtClean="0"/>
              <a:t>10</a:t>
            </a:fld>
            <a:endParaRPr lang="en-US" dirty="0"/>
          </a:p>
        </p:txBody>
      </p:sp>
    </p:spTree>
    <p:extLst>
      <p:ext uri="{BB962C8B-B14F-4D97-AF65-F5344CB8AC3E}">
        <p14:creationId xmlns:p14="http://schemas.microsoft.com/office/powerpoint/2010/main" val="4363624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7732C3C-A191-48C2-A7E8-9C96AF841A7A}" type="slidenum">
              <a:rPr lang="en-US" smtClean="0"/>
              <a:t>11</a:t>
            </a:fld>
            <a:endParaRPr lang="en-US" dirty="0"/>
          </a:p>
        </p:txBody>
      </p:sp>
    </p:spTree>
    <p:extLst>
      <p:ext uri="{BB962C8B-B14F-4D97-AF65-F5344CB8AC3E}">
        <p14:creationId xmlns:p14="http://schemas.microsoft.com/office/powerpoint/2010/main" val="9731273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7732C3C-A191-48C2-A7E8-9C96AF841A7A}" type="slidenum">
              <a:rPr lang="en-US" smtClean="0"/>
              <a:t>12</a:t>
            </a:fld>
            <a:endParaRPr lang="en-US" dirty="0"/>
          </a:p>
        </p:txBody>
      </p:sp>
    </p:spTree>
    <p:extLst>
      <p:ext uri="{BB962C8B-B14F-4D97-AF65-F5344CB8AC3E}">
        <p14:creationId xmlns:p14="http://schemas.microsoft.com/office/powerpoint/2010/main" val="38384535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7732C3C-A191-48C2-A7E8-9C96AF841A7A}" type="slidenum">
              <a:rPr lang="en-US" smtClean="0"/>
              <a:t>13</a:t>
            </a:fld>
            <a:endParaRPr lang="en-US" dirty="0"/>
          </a:p>
        </p:txBody>
      </p:sp>
    </p:spTree>
    <p:extLst>
      <p:ext uri="{BB962C8B-B14F-4D97-AF65-F5344CB8AC3E}">
        <p14:creationId xmlns:p14="http://schemas.microsoft.com/office/powerpoint/2010/main" val="7447715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7732C3C-A191-48C2-A7E8-9C96AF841A7A}" type="slidenum">
              <a:rPr lang="en-US" smtClean="0"/>
              <a:t>14</a:t>
            </a:fld>
            <a:endParaRPr lang="en-US" dirty="0"/>
          </a:p>
        </p:txBody>
      </p:sp>
    </p:spTree>
    <p:extLst>
      <p:ext uri="{BB962C8B-B14F-4D97-AF65-F5344CB8AC3E}">
        <p14:creationId xmlns:p14="http://schemas.microsoft.com/office/powerpoint/2010/main" val="38231185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7732C3C-A191-48C2-A7E8-9C96AF841A7A}" type="slidenum">
              <a:rPr lang="en-US" smtClean="0"/>
              <a:t>2</a:t>
            </a:fld>
            <a:endParaRPr lang="en-US" dirty="0"/>
          </a:p>
        </p:txBody>
      </p:sp>
    </p:spTree>
    <p:extLst>
      <p:ext uri="{BB962C8B-B14F-4D97-AF65-F5344CB8AC3E}">
        <p14:creationId xmlns:p14="http://schemas.microsoft.com/office/powerpoint/2010/main" val="40164802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7732C3C-A191-48C2-A7E8-9C96AF841A7A}" type="slidenum">
              <a:rPr lang="en-US" smtClean="0"/>
              <a:t>3</a:t>
            </a:fld>
            <a:endParaRPr lang="en-US" dirty="0"/>
          </a:p>
        </p:txBody>
      </p:sp>
    </p:spTree>
    <p:extLst>
      <p:ext uri="{BB962C8B-B14F-4D97-AF65-F5344CB8AC3E}">
        <p14:creationId xmlns:p14="http://schemas.microsoft.com/office/powerpoint/2010/main" val="24033993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7732C3C-A191-48C2-A7E8-9C96AF841A7A}" type="slidenum">
              <a:rPr lang="en-US" smtClean="0"/>
              <a:t>4</a:t>
            </a:fld>
            <a:endParaRPr lang="en-US" dirty="0"/>
          </a:p>
        </p:txBody>
      </p:sp>
    </p:spTree>
    <p:extLst>
      <p:ext uri="{BB962C8B-B14F-4D97-AF65-F5344CB8AC3E}">
        <p14:creationId xmlns:p14="http://schemas.microsoft.com/office/powerpoint/2010/main" val="16497939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7732C3C-A191-48C2-A7E8-9C96AF841A7A}" type="slidenum">
              <a:rPr lang="en-US" smtClean="0"/>
              <a:t>5</a:t>
            </a:fld>
            <a:endParaRPr lang="en-US" dirty="0"/>
          </a:p>
        </p:txBody>
      </p:sp>
    </p:spTree>
    <p:extLst>
      <p:ext uri="{BB962C8B-B14F-4D97-AF65-F5344CB8AC3E}">
        <p14:creationId xmlns:p14="http://schemas.microsoft.com/office/powerpoint/2010/main" val="10541577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7732C3C-A191-48C2-A7E8-9C96AF841A7A}" type="slidenum">
              <a:rPr lang="en-US" smtClean="0"/>
              <a:t>6</a:t>
            </a:fld>
            <a:endParaRPr lang="en-US" dirty="0"/>
          </a:p>
        </p:txBody>
      </p:sp>
    </p:spTree>
    <p:extLst>
      <p:ext uri="{BB962C8B-B14F-4D97-AF65-F5344CB8AC3E}">
        <p14:creationId xmlns:p14="http://schemas.microsoft.com/office/powerpoint/2010/main" val="32382815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7732C3C-A191-48C2-A7E8-9C96AF841A7A}" type="slidenum">
              <a:rPr lang="en-US" smtClean="0"/>
              <a:t>7</a:t>
            </a:fld>
            <a:endParaRPr lang="en-US" dirty="0"/>
          </a:p>
        </p:txBody>
      </p:sp>
    </p:spTree>
    <p:extLst>
      <p:ext uri="{BB962C8B-B14F-4D97-AF65-F5344CB8AC3E}">
        <p14:creationId xmlns:p14="http://schemas.microsoft.com/office/powerpoint/2010/main" val="35975060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7732C3C-A191-48C2-A7E8-9C96AF841A7A}" type="slidenum">
              <a:rPr lang="en-US" smtClean="0"/>
              <a:t>8</a:t>
            </a:fld>
            <a:endParaRPr lang="en-US" dirty="0"/>
          </a:p>
        </p:txBody>
      </p:sp>
    </p:spTree>
    <p:extLst>
      <p:ext uri="{BB962C8B-B14F-4D97-AF65-F5344CB8AC3E}">
        <p14:creationId xmlns:p14="http://schemas.microsoft.com/office/powerpoint/2010/main" val="527231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7732C3C-A191-48C2-A7E8-9C96AF841A7A}" type="slidenum">
              <a:rPr lang="en-US" smtClean="0"/>
              <a:t>9</a:t>
            </a:fld>
            <a:endParaRPr lang="en-US" dirty="0"/>
          </a:p>
        </p:txBody>
      </p:sp>
    </p:spTree>
    <p:extLst>
      <p:ext uri="{BB962C8B-B14F-4D97-AF65-F5344CB8AC3E}">
        <p14:creationId xmlns:p14="http://schemas.microsoft.com/office/powerpoint/2010/main" val="121335578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sv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0.sv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sv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sv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sv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bg>
      <p:bgPr>
        <a:solidFill>
          <a:schemeClr val="accent1">
            <a:lumMod val="50000"/>
          </a:schemeClr>
        </a:solidFill>
        <a:effectLst/>
      </p:bgPr>
    </p:bg>
    <p:spTree>
      <p:nvGrpSpPr>
        <p:cNvPr id="1" name=""/>
        <p:cNvGrpSpPr/>
        <p:nvPr/>
      </p:nvGrpSpPr>
      <p:grpSpPr>
        <a:xfrm>
          <a:off x="0" y="0"/>
          <a:ext cx="0" cy="0"/>
          <a:chOff x="0" y="0"/>
          <a:chExt cx="0" cy="0"/>
        </a:xfrm>
      </p:grpSpPr>
      <p:pic>
        <p:nvPicPr>
          <p:cNvPr id="15" name="Graphic 14">
            <a:extLst>
              <a:ext uri="{FF2B5EF4-FFF2-40B4-BE49-F238E27FC236}">
                <a16:creationId xmlns:a16="http://schemas.microsoft.com/office/drawing/2014/main" id="{BECDFC6B-0742-962E-44A1-19C9C173BB22}"/>
              </a:ext>
              <a:ext uri="{C183D7F6-B498-43B3-948B-1728B52AA6E4}">
                <adec:decorative xmlns:adec="http://schemas.microsoft.com/office/drawing/2017/decorative" val="1"/>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450848" y="425303"/>
            <a:ext cx="11305217" cy="6007394"/>
          </a:xfrm>
          <a:prstGeom prst="rect">
            <a:avLst/>
          </a:prstGeom>
          <a:effectLst/>
        </p:spPr>
      </p:pic>
      <p:sp>
        <p:nvSpPr>
          <p:cNvPr id="9" name="Title 8">
            <a:extLst>
              <a:ext uri="{FF2B5EF4-FFF2-40B4-BE49-F238E27FC236}">
                <a16:creationId xmlns:a16="http://schemas.microsoft.com/office/drawing/2014/main" id="{5997EA3E-49E5-518D-63DB-0BD43D3ACFCD}"/>
              </a:ext>
            </a:extLst>
          </p:cNvPr>
          <p:cNvSpPr>
            <a:spLocks noGrp="1"/>
          </p:cNvSpPr>
          <p:nvPr>
            <p:ph type="title" hasCustomPrompt="1"/>
          </p:nvPr>
        </p:nvSpPr>
        <p:spPr>
          <a:xfrm>
            <a:off x="810001" y="633046"/>
            <a:ext cx="10571998" cy="3366198"/>
          </a:xfrm>
          <a:ln>
            <a:noFill/>
          </a:ln>
          <a:effectLst/>
        </p:spPr>
        <p:txBody>
          <a:bodyPr/>
          <a:lstStyle>
            <a:lvl1pPr algn="ctr">
              <a:defRPr sz="7200" b="1" spc="-300" baseline="0">
                <a:ln>
                  <a:noFill/>
                </a:ln>
                <a:solidFill>
                  <a:schemeClr val="accent4">
                    <a:lumMod val="60000"/>
                    <a:lumOff val="40000"/>
                  </a:schemeClr>
                </a:solidFill>
                <a:effectLst/>
              </a:defRPr>
            </a:lvl1pPr>
          </a:lstStyle>
          <a:p>
            <a:r>
              <a:rPr lang="en-US" dirty="0"/>
              <a:t>Click to add title</a:t>
            </a:r>
          </a:p>
        </p:txBody>
      </p:sp>
    </p:spTree>
    <p:extLst>
      <p:ext uri="{BB962C8B-B14F-4D97-AF65-F5344CB8AC3E}">
        <p14:creationId xmlns:p14="http://schemas.microsoft.com/office/powerpoint/2010/main" val="32369852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Content and Table">
    <p:bg>
      <p:bgPr>
        <a:solidFill>
          <a:schemeClr val="accent1">
            <a:lumMod val="50000"/>
          </a:schemeClr>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812B799F-04B8-4A62-EB7D-F17311231B8E}"/>
              </a:ext>
              <a:ext uri="{C183D7F6-B498-43B3-948B-1728B52AA6E4}">
                <adec:decorative xmlns:adec="http://schemas.microsoft.com/office/drawing/2017/decorative" val="1"/>
              </a:ext>
            </a:extLst>
          </p:cNvPr>
          <p:cNvSpPr/>
          <p:nvPr userDrawn="1"/>
        </p:nvSpPr>
        <p:spPr>
          <a:xfrm>
            <a:off x="7556500" y="0"/>
            <a:ext cx="4635500" cy="6858000"/>
          </a:xfrm>
          <a:prstGeom prst="rect">
            <a:avLst/>
          </a:prstGeom>
          <a:solidFill>
            <a:schemeClr val="accent4">
              <a:lumMod val="40000"/>
              <a:lumOff val="60000"/>
            </a:schemeClr>
          </a:solidFill>
          <a:ln>
            <a:noFill/>
          </a:ln>
          <a:effectLst>
            <a:outerShdw blurRad="254000" dist="50800" dir="2700000" algn="tl" rotWithShape="0">
              <a:prstClr val="black">
                <a:alpha val="2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B0502020202020204"/>
              <a:ea typeface="+mn-ea"/>
              <a:cs typeface="+mn-cs"/>
            </a:endParaRPr>
          </a:p>
        </p:txBody>
      </p:sp>
      <p:sp>
        <p:nvSpPr>
          <p:cNvPr id="7" name="Rectangle 6">
            <a:extLst>
              <a:ext uri="{FF2B5EF4-FFF2-40B4-BE49-F238E27FC236}">
                <a16:creationId xmlns:a16="http://schemas.microsoft.com/office/drawing/2014/main" id="{08F310BE-5861-E73D-5979-D11A971516CF}"/>
              </a:ext>
              <a:ext uri="{C183D7F6-B498-43B3-948B-1728B52AA6E4}">
                <adec:decorative xmlns:adec="http://schemas.microsoft.com/office/drawing/2017/decorative" val="1"/>
              </a:ext>
            </a:extLst>
          </p:cNvPr>
          <p:cNvSpPr/>
          <p:nvPr userDrawn="1"/>
        </p:nvSpPr>
        <p:spPr>
          <a:xfrm>
            <a:off x="500270" y="487680"/>
            <a:ext cx="6482080" cy="5902960"/>
          </a:xfrm>
          <a:prstGeom prst="rect">
            <a:avLst/>
          </a:prstGeom>
          <a:solidFill>
            <a:schemeClr val="accent1">
              <a:lumMod val="50000"/>
            </a:schemeClr>
          </a:solidFill>
          <a:ln>
            <a:noFill/>
          </a:ln>
          <a:effectLst>
            <a:outerShdw blurRad="254000" dist="50800" dir="2700000" algn="tl" rotWithShape="0">
              <a:prstClr val="black">
                <a:alpha val="2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B0502020202020204"/>
              <a:ea typeface="+mn-ea"/>
              <a:cs typeface="+mn-cs"/>
            </a:endParaRPr>
          </a:p>
        </p:txBody>
      </p:sp>
      <p:pic>
        <p:nvPicPr>
          <p:cNvPr id="8" name="Picture 7">
            <a:extLst>
              <a:ext uri="{FF2B5EF4-FFF2-40B4-BE49-F238E27FC236}">
                <a16:creationId xmlns:a16="http://schemas.microsoft.com/office/drawing/2014/main" id="{AA12F5E6-EC22-5E10-94FB-5E546A7B9123}"/>
              </a:ext>
              <a:ext uri="{C183D7F6-B498-43B3-948B-1728B52AA6E4}">
                <adec:decorative xmlns:adec="http://schemas.microsoft.com/office/drawing/2017/decorative" val="1"/>
              </a:ext>
            </a:extLst>
          </p:cNvPr>
          <p:cNvPicPr>
            <a:picLocks noChangeAspect="1"/>
          </p:cNvPicPr>
          <p:nvPr userDrawn="1"/>
        </p:nvPicPr>
        <p:blipFill rotWithShape="1">
          <a:blip r:embed="rId2" cstate="screen">
            <a:duotone>
              <a:prstClr val="black"/>
              <a:schemeClr val="accent1">
                <a:tint val="45000"/>
                <a:satMod val="400000"/>
              </a:schemeClr>
            </a:duotone>
            <a:alphaModFix amt="50000"/>
            <a:extLst>
              <a:ext uri="{28A0092B-C50C-407E-A947-70E740481C1C}">
                <a14:useLocalDpi xmlns:a14="http://schemas.microsoft.com/office/drawing/2010/main"/>
              </a:ext>
            </a:extLst>
          </a:blip>
          <a:srcRect/>
          <a:stretch/>
        </p:blipFill>
        <p:spPr>
          <a:xfrm rot="10800000">
            <a:off x="495630" y="477518"/>
            <a:ext cx="6482079" cy="5913121"/>
          </a:xfrm>
          <a:prstGeom prst="rect">
            <a:avLst/>
          </a:prstGeom>
        </p:spPr>
      </p:pic>
      <p:sp>
        <p:nvSpPr>
          <p:cNvPr id="9" name="Title 8">
            <a:extLst>
              <a:ext uri="{FF2B5EF4-FFF2-40B4-BE49-F238E27FC236}">
                <a16:creationId xmlns:a16="http://schemas.microsoft.com/office/drawing/2014/main" id="{5997EA3E-49E5-518D-63DB-0BD43D3ACFCD}"/>
              </a:ext>
            </a:extLst>
          </p:cNvPr>
          <p:cNvSpPr>
            <a:spLocks noGrp="1"/>
          </p:cNvSpPr>
          <p:nvPr>
            <p:ph type="title" hasCustomPrompt="1"/>
          </p:nvPr>
        </p:nvSpPr>
        <p:spPr>
          <a:xfrm>
            <a:off x="8036952" y="477518"/>
            <a:ext cx="3829465" cy="2693887"/>
          </a:xfrm>
          <a:noFill/>
          <a:effectLst/>
        </p:spPr>
        <p:txBody>
          <a:bodyPr anchor="b"/>
          <a:lstStyle>
            <a:lvl1pPr algn="l">
              <a:defRPr sz="3600" spc="0" baseline="0">
                <a:solidFill>
                  <a:schemeClr val="accent1">
                    <a:lumMod val="50000"/>
                  </a:schemeClr>
                </a:solidFill>
                <a:effectLst/>
              </a:defRPr>
            </a:lvl1pPr>
          </a:lstStyle>
          <a:p>
            <a:r>
              <a:rPr lang="en-US" dirty="0"/>
              <a:t>Click to add title</a:t>
            </a:r>
          </a:p>
        </p:txBody>
      </p:sp>
      <p:sp>
        <p:nvSpPr>
          <p:cNvPr id="13" name="Table Placeholder 12">
            <a:extLst>
              <a:ext uri="{FF2B5EF4-FFF2-40B4-BE49-F238E27FC236}">
                <a16:creationId xmlns:a16="http://schemas.microsoft.com/office/drawing/2014/main" id="{14BBA88A-FAA8-CE13-2A76-BF8B014AE343}"/>
              </a:ext>
            </a:extLst>
          </p:cNvPr>
          <p:cNvSpPr>
            <a:spLocks noGrp="1"/>
          </p:cNvSpPr>
          <p:nvPr>
            <p:ph type="tbl" sz="quarter" idx="11"/>
          </p:nvPr>
        </p:nvSpPr>
        <p:spPr>
          <a:xfrm>
            <a:off x="952500" y="909638"/>
            <a:ext cx="5578475" cy="5038725"/>
          </a:xfrm>
        </p:spPr>
        <p:txBody>
          <a:bodyPr anchor="t"/>
          <a:lstStyle>
            <a:lvl1pPr marL="0" indent="0" algn="ctr">
              <a:buNone/>
              <a:defRPr/>
            </a:lvl1pPr>
          </a:lstStyle>
          <a:p>
            <a:r>
              <a:rPr lang="en-US" dirty="0"/>
              <a:t>Click icon to add table</a:t>
            </a:r>
          </a:p>
        </p:txBody>
      </p:sp>
      <p:sp>
        <p:nvSpPr>
          <p:cNvPr id="5" name="Content Placeholder 9">
            <a:extLst>
              <a:ext uri="{FF2B5EF4-FFF2-40B4-BE49-F238E27FC236}">
                <a16:creationId xmlns:a16="http://schemas.microsoft.com/office/drawing/2014/main" id="{0E96890F-0832-5087-193F-70CF33DEE0AD}"/>
              </a:ext>
            </a:extLst>
          </p:cNvPr>
          <p:cNvSpPr>
            <a:spLocks noGrp="1"/>
          </p:cNvSpPr>
          <p:nvPr>
            <p:ph sz="quarter" idx="10" hasCustomPrompt="1"/>
          </p:nvPr>
        </p:nvSpPr>
        <p:spPr>
          <a:xfrm>
            <a:off x="8036953" y="3449781"/>
            <a:ext cx="3829465" cy="2940860"/>
          </a:xfrm>
          <a:effectLst/>
        </p:spPr>
        <p:txBody>
          <a:bodyPr anchor="t"/>
          <a:lstStyle>
            <a:lvl1pPr marL="285750" indent="-285750">
              <a:lnSpc>
                <a:spcPct val="150000"/>
              </a:lnSpc>
              <a:spcBef>
                <a:spcPts val="0"/>
              </a:spcBef>
              <a:spcAft>
                <a:spcPts val="0"/>
              </a:spcAft>
              <a:buClr>
                <a:schemeClr val="accent1">
                  <a:lumMod val="50000"/>
                </a:schemeClr>
              </a:buClr>
              <a:buFont typeface="Arial" panose="020B0604020202020204" pitchFamily="34" charset="0"/>
              <a:buChar char="•"/>
              <a:defRPr>
                <a:solidFill>
                  <a:schemeClr val="accent1">
                    <a:lumMod val="50000"/>
                  </a:schemeClr>
                </a:solidFill>
              </a:defRPr>
            </a:lvl1pPr>
            <a:lvl2pPr marL="742950" indent="-285750">
              <a:lnSpc>
                <a:spcPct val="150000"/>
              </a:lnSpc>
              <a:spcAft>
                <a:spcPts val="0"/>
              </a:spcAft>
              <a:buClr>
                <a:schemeClr val="accent1">
                  <a:lumMod val="50000"/>
                </a:schemeClr>
              </a:buClr>
              <a:buFont typeface="Arial" panose="020B0604020202020204" pitchFamily="34" charset="0"/>
              <a:buChar char="•"/>
              <a:defRPr>
                <a:solidFill>
                  <a:schemeClr val="accent1">
                    <a:lumMod val="50000"/>
                  </a:schemeClr>
                </a:solidFill>
              </a:defRPr>
            </a:lvl2pPr>
            <a:lvl3pPr marL="1143000" indent="-228600">
              <a:lnSpc>
                <a:spcPct val="150000"/>
              </a:lnSpc>
              <a:spcAft>
                <a:spcPts val="0"/>
              </a:spcAft>
              <a:buClr>
                <a:schemeClr val="accent1">
                  <a:lumMod val="50000"/>
                </a:schemeClr>
              </a:buClr>
              <a:buFont typeface="Arial" panose="020B0604020202020204" pitchFamily="34" charset="0"/>
              <a:buChar char="•"/>
              <a:defRPr>
                <a:solidFill>
                  <a:schemeClr val="accent1">
                    <a:lumMod val="50000"/>
                  </a:schemeClr>
                </a:solidFill>
              </a:defRPr>
            </a:lvl3pPr>
            <a:lvl4pPr marL="1600200" indent="-228600">
              <a:lnSpc>
                <a:spcPct val="150000"/>
              </a:lnSpc>
              <a:spcAft>
                <a:spcPts val="0"/>
              </a:spcAft>
              <a:buClr>
                <a:schemeClr val="accent1">
                  <a:lumMod val="50000"/>
                </a:schemeClr>
              </a:buClr>
              <a:buFont typeface="Arial" panose="020B0604020202020204" pitchFamily="34" charset="0"/>
              <a:buChar char="•"/>
              <a:defRPr>
                <a:solidFill>
                  <a:schemeClr val="accent1">
                    <a:lumMod val="50000"/>
                  </a:schemeClr>
                </a:solidFill>
              </a:defRPr>
            </a:lvl4pPr>
            <a:lvl5pPr marL="2057400" indent="-228600">
              <a:lnSpc>
                <a:spcPct val="150000"/>
              </a:lnSpc>
              <a:spcAft>
                <a:spcPts val="0"/>
              </a:spcAft>
              <a:buClr>
                <a:schemeClr val="accent1">
                  <a:lumMod val="50000"/>
                </a:schemeClr>
              </a:buClr>
              <a:buFont typeface="Arial" panose="020B0604020202020204" pitchFamily="34" charset="0"/>
              <a:buChar char="•"/>
              <a:defRPr>
                <a:solidFill>
                  <a:schemeClr val="accent1">
                    <a:lumMod val="50000"/>
                  </a:schemeClr>
                </a:solidFill>
              </a:defRPr>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3128186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Table">
    <p:bg>
      <p:bgPr>
        <a:solidFill>
          <a:schemeClr val="accent1">
            <a:lumMod val="50000"/>
          </a:schemeClr>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59176A3-24B8-086B-739F-2B3DCE8BE094}"/>
              </a:ext>
              <a:ext uri="{C183D7F6-B498-43B3-948B-1728B52AA6E4}">
                <adec:decorative xmlns:adec="http://schemas.microsoft.com/office/drawing/2017/decorative" val="1"/>
              </a:ext>
            </a:extLst>
          </p:cNvPr>
          <p:cNvPicPr>
            <a:picLocks noChangeAspect="1"/>
          </p:cNvPicPr>
          <p:nvPr userDrawn="1"/>
        </p:nvPicPr>
        <p:blipFill rotWithShape="1">
          <a:blip r:embed="rId2" cstate="screen">
            <a:duotone>
              <a:prstClr val="black"/>
              <a:schemeClr val="accent1">
                <a:tint val="45000"/>
                <a:satMod val="400000"/>
              </a:schemeClr>
            </a:duotone>
            <a:alphaModFix amt="50000"/>
            <a:extLst>
              <a:ext uri="{28A0092B-C50C-407E-A947-70E740481C1C}">
                <a14:useLocalDpi xmlns:a14="http://schemas.microsoft.com/office/drawing/2010/main"/>
              </a:ext>
            </a:extLst>
          </a:blip>
          <a:srcRect/>
          <a:stretch/>
        </p:blipFill>
        <p:spPr>
          <a:xfrm rot="5400000">
            <a:off x="2666999" y="-2654300"/>
            <a:ext cx="6858000" cy="12166601"/>
          </a:xfrm>
          <a:prstGeom prst="rect">
            <a:avLst/>
          </a:prstGeom>
        </p:spPr>
      </p:pic>
      <p:sp>
        <p:nvSpPr>
          <p:cNvPr id="4" name="Rectangle 3">
            <a:extLst>
              <a:ext uri="{FF2B5EF4-FFF2-40B4-BE49-F238E27FC236}">
                <a16:creationId xmlns:a16="http://schemas.microsoft.com/office/drawing/2014/main" id="{BA96EFAA-0851-646A-8758-C20243901E54}"/>
              </a:ext>
              <a:ext uri="{C183D7F6-B498-43B3-948B-1728B52AA6E4}">
                <adec:decorative xmlns:adec="http://schemas.microsoft.com/office/drawing/2017/decorative" val="1"/>
              </a:ext>
            </a:extLst>
          </p:cNvPr>
          <p:cNvSpPr/>
          <p:nvPr userDrawn="1"/>
        </p:nvSpPr>
        <p:spPr>
          <a:xfrm>
            <a:off x="381000" y="422551"/>
            <a:ext cx="11424920" cy="6010146"/>
          </a:xfrm>
          <a:prstGeom prst="rect">
            <a:avLst/>
          </a:prstGeom>
          <a:solidFill>
            <a:schemeClr val="accent1">
              <a:lumMod val="50000"/>
            </a:schemeClr>
          </a:solidFill>
          <a:ln>
            <a:noFill/>
          </a:ln>
          <a:effectLst>
            <a:outerShdw blurRad="254000" dist="50800" dir="2700000" algn="tl" rotWithShape="0">
              <a:prstClr val="black">
                <a:alpha val="2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B0502020202020204"/>
              <a:ea typeface="+mn-ea"/>
              <a:cs typeface="+mn-cs"/>
            </a:endParaRPr>
          </a:p>
        </p:txBody>
      </p:sp>
      <p:sp>
        <p:nvSpPr>
          <p:cNvPr id="9" name="Title 8">
            <a:extLst>
              <a:ext uri="{FF2B5EF4-FFF2-40B4-BE49-F238E27FC236}">
                <a16:creationId xmlns:a16="http://schemas.microsoft.com/office/drawing/2014/main" id="{5997EA3E-49E5-518D-63DB-0BD43D3ACFCD}"/>
              </a:ext>
            </a:extLst>
          </p:cNvPr>
          <p:cNvSpPr>
            <a:spLocks noGrp="1"/>
          </p:cNvSpPr>
          <p:nvPr>
            <p:ph type="title" hasCustomPrompt="1"/>
          </p:nvPr>
        </p:nvSpPr>
        <p:spPr>
          <a:xfrm>
            <a:off x="488373" y="571501"/>
            <a:ext cx="11139054" cy="1028699"/>
          </a:xfrm>
          <a:effectLst/>
        </p:spPr>
        <p:txBody>
          <a:bodyPr anchor="ctr"/>
          <a:lstStyle>
            <a:lvl1pPr algn="ctr">
              <a:defRPr sz="3600" spc="0" baseline="0">
                <a:solidFill>
                  <a:schemeClr val="tx1"/>
                </a:solidFill>
                <a:effectLst/>
              </a:defRPr>
            </a:lvl1pPr>
          </a:lstStyle>
          <a:p>
            <a:r>
              <a:rPr lang="en-US" dirty="0"/>
              <a:t>Click to add title</a:t>
            </a:r>
          </a:p>
        </p:txBody>
      </p:sp>
      <p:sp>
        <p:nvSpPr>
          <p:cNvPr id="11" name="Table Placeholder 10">
            <a:extLst>
              <a:ext uri="{FF2B5EF4-FFF2-40B4-BE49-F238E27FC236}">
                <a16:creationId xmlns:a16="http://schemas.microsoft.com/office/drawing/2014/main" id="{E10735F5-6B7D-348D-AC70-8BC10CB5F70A}"/>
              </a:ext>
            </a:extLst>
          </p:cNvPr>
          <p:cNvSpPr>
            <a:spLocks noGrp="1"/>
          </p:cNvSpPr>
          <p:nvPr>
            <p:ph type="tbl" sz="quarter" idx="10"/>
          </p:nvPr>
        </p:nvSpPr>
        <p:spPr>
          <a:xfrm>
            <a:off x="838200" y="1860550"/>
            <a:ext cx="10515600" cy="4198938"/>
          </a:xfrm>
        </p:spPr>
        <p:txBody>
          <a:bodyPr anchor="t"/>
          <a:lstStyle>
            <a:lvl1pPr marL="0" indent="0" algn="ctr">
              <a:buNone/>
              <a:defRPr/>
            </a:lvl1pPr>
          </a:lstStyle>
          <a:p>
            <a:r>
              <a:rPr lang="en-US" dirty="0"/>
              <a:t>Click icon to add table</a:t>
            </a:r>
          </a:p>
        </p:txBody>
      </p:sp>
    </p:spTree>
    <p:extLst>
      <p:ext uri="{BB962C8B-B14F-4D97-AF65-F5344CB8AC3E}">
        <p14:creationId xmlns:p14="http://schemas.microsoft.com/office/powerpoint/2010/main" val="19126347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ection Title 2">
    <p:bg>
      <p:bgPr>
        <a:solidFill>
          <a:schemeClr val="accent1">
            <a:lumMod val="50000"/>
          </a:schemeClr>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FDAFCA1-BDD9-1108-8F95-E3FC1A7935C1}"/>
              </a:ext>
              <a:ext uri="{C183D7F6-B498-43B3-948B-1728B52AA6E4}">
                <adec:decorative xmlns:adec="http://schemas.microsoft.com/office/drawing/2017/decorative" val="1"/>
              </a:ext>
            </a:extLst>
          </p:cNvPr>
          <p:cNvGrpSpPr/>
          <p:nvPr userDrawn="1"/>
        </p:nvGrpSpPr>
        <p:grpSpPr>
          <a:xfrm rot="10800000">
            <a:off x="0" y="0"/>
            <a:ext cx="11532896" cy="6858000"/>
            <a:chOff x="659106" y="0"/>
            <a:chExt cx="11532896" cy="6858000"/>
          </a:xfrm>
        </p:grpSpPr>
        <p:sp>
          <p:nvSpPr>
            <p:cNvPr id="3" name="Rectangle 2">
              <a:extLst>
                <a:ext uri="{FF2B5EF4-FFF2-40B4-BE49-F238E27FC236}">
                  <a16:creationId xmlns:a16="http://schemas.microsoft.com/office/drawing/2014/main" id="{E4BFDB24-6BE4-2FC0-F772-DC1DE926E485}"/>
                </a:ext>
              </a:extLst>
            </p:cNvPr>
            <p:cNvSpPr/>
            <p:nvPr/>
          </p:nvSpPr>
          <p:spPr>
            <a:xfrm>
              <a:off x="5995086" y="0"/>
              <a:ext cx="6196916" cy="6858000"/>
            </a:xfrm>
            <a:prstGeom prst="rect">
              <a:avLst/>
            </a:prstGeom>
            <a:solidFill>
              <a:schemeClr val="accent4">
                <a:lumMod val="40000"/>
                <a:lumOff val="60000"/>
              </a:schemeClr>
            </a:solidFill>
            <a:ln>
              <a:noFill/>
            </a:ln>
            <a:effectLst>
              <a:outerShdw blurRad="254000" dist="50800" dir="2700000" algn="tl" rotWithShape="0">
                <a:prstClr val="black">
                  <a:alpha val="2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B0502020202020204"/>
                <a:ea typeface="+mn-ea"/>
                <a:cs typeface="+mn-cs"/>
              </a:endParaRPr>
            </a:p>
          </p:txBody>
        </p:sp>
        <p:pic>
          <p:nvPicPr>
            <p:cNvPr id="4" name="Graphic 3">
              <a:extLst>
                <a:ext uri="{FF2B5EF4-FFF2-40B4-BE49-F238E27FC236}">
                  <a16:creationId xmlns:a16="http://schemas.microsoft.com/office/drawing/2014/main" id="{131EABEA-AB8A-5E4C-A6DD-8F32B70E90A3}"/>
                </a:ext>
              </a:extLst>
            </p:cNvPr>
            <p:cNvPicPr>
              <a:picLocks noChangeAspect="1"/>
            </p:cNvPicPr>
            <p:nvPr/>
          </p:nvPicPr>
          <p:blipFill rotWithShape="1">
            <a:blip cstate="screen">
              <a:extLst>
                <a:ext uri="{28A0092B-C50C-407E-A947-70E740481C1C}">
                  <a14:useLocalDpi xmlns:a14="http://schemas.microsoft.com/office/drawing/2010/main"/>
                </a:ext>
                <a:ext uri="{96DAC541-7B7A-43D3-8B79-37D633B846F1}">
                  <asvg:svgBlip xmlns:asvg="http://schemas.microsoft.com/office/drawing/2016/SVG/main" r:embed="rId2"/>
                </a:ext>
              </a:extLst>
            </a:blip>
            <a:srcRect l="-1353" t="-388" r="-1" b="-254"/>
            <a:stretch/>
          </p:blipFill>
          <p:spPr>
            <a:xfrm flipH="1">
              <a:off x="659106" y="1956391"/>
              <a:ext cx="4878094" cy="2780414"/>
            </a:xfrm>
            <a:prstGeom prst="rect">
              <a:avLst/>
            </a:prstGeom>
          </p:spPr>
        </p:pic>
        <p:sp>
          <p:nvSpPr>
            <p:cNvPr id="5" name="Rectangle 4">
              <a:extLst>
                <a:ext uri="{FF2B5EF4-FFF2-40B4-BE49-F238E27FC236}">
                  <a16:creationId xmlns:a16="http://schemas.microsoft.com/office/drawing/2014/main" id="{D2279AAC-0D81-D3CD-3F0F-E8CEE0F56D43}"/>
                </a:ext>
              </a:extLst>
            </p:cNvPr>
            <p:cNvSpPr/>
            <p:nvPr/>
          </p:nvSpPr>
          <p:spPr>
            <a:xfrm>
              <a:off x="1328303" y="776532"/>
              <a:ext cx="3434316" cy="5018212"/>
            </a:xfrm>
            <a:prstGeom prst="rect">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B0502020202020204"/>
                <a:ea typeface="+mn-ea"/>
                <a:cs typeface="+mn-cs"/>
              </a:endParaRPr>
            </a:p>
          </p:txBody>
        </p:sp>
      </p:grpSp>
      <p:sp>
        <p:nvSpPr>
          <p:cNvPr id="9" name="Title 8">
            <a:extLst>
              <a:ext uri="{FF2B5EF4-FFF2-40B4-BE49-F238E27FC236}">
                <a16:creationId xmlns:a16="http://schemas.microsoft.com/office/drawing/2014/main" id="{5997EA3E-49E5-518D-63DB-0BD43D3ACFCD}"/>
              </a:ext>
            </a:extLst>
          </p:cNvPr>
          <p:cNvSpPr>
            <a:spLocks noGrp="1"/>
          </p:cNvSpPr>
          <p:nvPr>
            <p:ph type="title" hasCustomPrompt="1"/>
          </p:nvPr>
        </p:nvSpPr>
        <p:spPr>
          <a:xfrm>
            <a:off x="617542" y="132080"/>
            <a:ext cx="4928894" cy="6507711"/>
          </a:xfrm>
          <a:noFill/>
          <a:effectLst/>
        </p:spPr>
        <p:txBody>
          <a:bodyPr anchor="ctr"/>
          <a:lstStyle>
            <a:lvl1pPr algn="ctr">
              <a:defRPr sz="3600" spc="0" baseline="0">
                <a:solidFill>
                  <a:schemeClr val="accent1">
                    <a:lumMod val="50000"/>
                  </a:schemeClr>
                </a:solidFill>
                <a:effectLst/>
              </a:defRPr>
            </a:lvl1pPr>
          </a:lstStyle>
          <a:p>
            <a:r>
              <a:rPr lang="en-US" dirty="0"/>
              <a:t>Click to add title</a:t>
            </a:r>
          </a:p>
        </p:txBody>
      </p:sp>
      <p:sp>
        <p:nvSpPr>
          <p:cNvPr id="11" name="Picture Placeholder 10">
            <a:extLst>
              <a:ext uri="{FF2B5EF4-FFF2-40B4-BE49-F238E27FC236}">
                <a16:creationId xmlns:a16="http://schemas.microsoft.com/office/drawing/2014/main" id="{E0720B2D-C199-57FA-9453-DBFB607BA983}"/>
              </a:ext>
            </a:extLst>
          </p:cNvPr>
          <p:cNvSpPr>
            <a:spLocks noGrp="1"/>
          </p:cNvSpPr>
          <p:nvPr>
            <p:ph type="pic" sz="quarter" idx="10"/>
          </p:nvPr>
        </p:nvSpPr>
        <p:spPr>
          <a:xfrm>
            <a:off x="7429500" y="992188"/>
            <a:ext cx="3425825" cy="5018087"/>
          </a:xfrm>
        </p:spPr>
        <p:txBody>
          <a:bodyPr anchor="t"/>
          <a:lstStyle>
            <a:lvl1pPr marL="0" indent="0" algn="ctr">
              <a:buNone/>
              <a:defRPr/>
            </a:lvl1pPr>
          </a:lstStyle>
          <a:p>
            <a:r>
              <a:rPr lang="en-US" dirty="0"/>
              <a:t>Click icon to add picture</a:t>
            </a:r>
          </a:p>
        </p:txBody>
      </p:sp>
    </p:spTree>
    <p:extLst>
      <p:ext uri="{BB962C8B-B14F-4D97-AF65-F5344CB8AC3E}">
        <p14:creationId xmlns:p14="http://schemas.microsoft.com/office/powerpoint/2010/main" val="315985865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Two Columns">
    <p:bg>
      <p:bgPr>
        <a:solidFill>
          <a:schemeClr val="accent1">
            <a:lumMod val="50000"/>
          </a:schemeClr>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B11222B-29F6-BF2A-09DE-82F659638940}"/>
              </a:ext>
              <a:ext uri="{C183D7F6-B498-43B3-948B-1728B52AA6E4}">
                <adec:decorative xmlns:adec="http://schemas.microsoft.com/office/drawing/2017/decorative" val="1"/>
              </a:ext>
            </a:extLst>
          </p:cNvPr>
          <p:cNvPicPr>
            <a:picLocks noChangeAspect="1"/>
          </p:cNvPicPr>
          <p:nvPr userDrawn="1"/>
        </p:nvPicPr>
        <p:blipFill rotWithShape="1">
          <a:blip r:embed="rId2" cstate="screen">
            <a:duotone>
              <a:prstClr val="black"/>
              <a:schemeClr val="accent1">
                <a:tint val="45000"/>
                <a:satMod val="400000"/>
              </a:schemeClr>
            </a:duotone>
            <a:alphaModFix amt="50000"/>
            <a:extLst>
              <a:ext uri="{28A0092B-C50C-407E-A947-70E740481C1C}">
                <a14:useLocalDpi xmlns:a14="http://schemas.microsoft.com/office/drawing/2010/main"/>
              </a:ext>
            </a:extLst>
          </a:blip>
          <a:srcRect/>
          <a:stretch/>
        </p:blipFill>
        <p:spPr>
          <a:xfrm rot="5400000">
            <a:off x="2666999" y="-2654300"/>
            <a:ext cx="6858000" cy="12166601"/>
          </a:xfrm>
          <a:prstGeom prst="rect">
            <a:avLst/>
          </a:prstGeom>
        </p:spPr>
      </p:pic>
      <p:sp>
        <p:nvSpPr>
          <p:cNvPr id="3" name="Rectangle 2">
            <a:extLst>
              <a:ext uri="{FF2B5EF4-FFF2-40B4-BE49-F238E27FC236}">
                <a16:creationId xmlns:a16="http://schemas.microsoft.com/office/drawing/2014/main" id="{B035F993-EADB-1C5A-7158-41E510B706E0}"/>
              </a:ext>
              <a:ext uri="{C183D7F6-B498-43B3-948B-1728B52AA6E4}">
                <adec:decorative xmlns:adec="http://schemas.microsoft.com/office/drawing/2017/decorative" val="1"/>
              </a:ext>
            </a:extLst>
          </p:cNvPr>
          <p:cNvSpPr/>
          <p:nvPr userDrawn="1"/>
        </p:nvSpPr>
        <p:spPr>
          <a:xfrm>
            <a:off x="381000" y="422551"/>
            <a:ext cx="11424920" cy="6010146"/>
          </a:xfrm>
          <a:prstGeom prst="rect">
            <a:avLst/>
          </a:prstGeom>
          <a:solidFill>
            <a:schemeClr val="accent1">
              <a:lumMod val="50000"/>
            </a:schemeClr>
          </a:solidFill>
          <a:ln>
            <a:noFill/>
          </a:ln>
          <a:effectLst>
            <a:outerShdw blurRad="254000" dist="50800" dir="2700000" algn="tl" rotWithShape="0">
              <a:prstClr val="black">
                <a:alpha val="2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B0502020202020204"/>
              <a:ea typeface="+mn-ea"/>
              <a:cs typeface="+mn-cs"/>
            </a:endParaRPr>
          </a:p>
        </p:txBody>
      </p:sp>
      <p:sp>
        <p:nvSpPr>
          <p:cNvPr id="4" name="Rectangle 3">
            <a:extLst>
              <a:ext uri="{FF2B5EF4-FFF2-40B4-BE49-F238E27FC236}">
                <a16:creationId xmlns:a16="http://schemas.microsoft.com/office/drawing/2014/main" id="{AB12E34E-DBAF-BA5D-15D9-E69A05535785}"/>
              </a:ext>
              <a:ext uri="{C183D7F6-B498-43B3-948B-1728B52AA6E4}">
                <adec:decorative xmlns:adec="http://schemas.microsoft.com/office/drawing/2017/decorative" val="1"/>
              </a:ext>
            </a:extLst>
          </p:cNvPr>
          <p:cNvSpPr/>
          <p:nvPr userDrawn="1"/>
        </p:nvSpPr>
        <p:spPr>
          <a:xfrm>
            <a:off x="381000" y="1889759"/>
            <a:ext cx="11424920" cy="4542937"/>
          </a:xfrm>
          <a:prstGeom prst="rect">
            <a:avLst/>
          </a:prstGeom>
          <a:solidFill>
            <a:schemeClr val="accent4">
              <a:lumMod val="40000"/>
              <a:lumOff val="60000"/>
            </a:schemeClr>
          </a:solidFill>
          <a:ln>
            <a:noFill/>
          </a:ln>
          <a:effectLst>
            <a:outerShdw blurRad="254000" dist="50800" dir="2700000" algn="tl" rotWithShape="0">
              <a:prstClr val="black">
                <a:alpha val="2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B0502020202020204"/>
              <a:ea typeface="+mn-ea"/>
              <a:cs typeface="+mn-cs"/>
            </a:endParaRPr>
          </a:p>
        </p:txBody>
      </p:sp>
      <p:sp>
        <p:nvSpPr>
          <p:cNvPr id="9" name="Title 8">
            <a:extLst>
              <a:ext uri="{FF2B5EF4-FFF2-40B4-BE49-F238E27FC236}">
                <a16:creationId xmlns:a16="http://schemas.microsoft.com/office/drawing/2014/main" id="{5997EA3E-49E5-518D-63DB-0BD43D3ACFCD}"/>
              </a:ext>
            </a:extLst>
          </p:cNvPr>
          <p:cNvSpPr>
            <a:spLocks noGrp="1"/>
          </p:cNvSpPr>
          <p:nvPr>
            <p:ph type="title" hasCustomPrompt="1"/>
          </p:nvPr>
        </p:nvSpPr>
        <p:spPr>
          <a:xfrm>
            <a:off x="529935" y="571499"/>
            <a:ext cx="11118274" cy="1154114"/>
          </a:xfrm>
          <a:noFill/>
          <a:effectLst/>
        </p:spPr>
        <p:txBody>
          <a:bodyPr anchor="ctr"/>
          <a:lstStyle>
            <a:lvl1pPr algn="ctr">
              <a:defRPr sz="3600" spc="0" baseline="0">
                <a:solidFill>
                  <a:schemeClr val="tx1"/>
                </a:solidFill>
                <a:effectLst/>
              </a:defRPr>
            </a:lvl1pPr>
          </a:lstStyle>
          <a:p>
            <a:r>
              <a:rPr lang="en-US" dirty="0"/>
              <a:t>Click to add title</a:t>
            </a:r>
          </a:p>
        </p:txBody>
      </p:sp>
      <p:sp>
        <p:nvSpPr>
          <p:cNvPr id="5" name="Content Placeholder 9">
            <a:extLst>
              <a:ext uri="{FF2B5EF4-FFF2-40B4-BE49-F238E27FC236}">
                <a16:creationId xmlns:a16="http://schemas.microsoft.com/office/drawing/2014/main" id="{0BF6A552-CE6A-3977-8507-74A1C4C4B5A0}"/>
              </a:ext>
            </a:extLst>
          </p:cNvPr>
          <p:cNvSpPr>
            <a:spLocks noGrp="1"/>
          </p:cNvSpPr>
          <p:nvPr>
            <p:ph sz="quarter" idx="17" hasCustomPrompt="1"/>
          </p:nvPr>
        </p:nvSpPr>
        <p:spPr>
          <a:xfrm>
            <a:off x="841667" y="2461056"/>
            <a:ext cx="3626424" cy="3721535"/>
          </a:xfrm>
          <a:effectLst/>
        </p:spPr>
        <p:txBody>
          <a:bodyPr anchor="t">
            <a:normAutofit/>
          </a:bodyPr>
          <a:lstStyle>
            <a:lvl1pPr marL="285750" indent="-285750">
              <a:lnSpc>
                <a:spcPct val="120000"/>
              </a:lnSpc>
              <a:spcBef>
                <a:spcPts val="600"/>
              </a:spcBef>
              <a:spcAft>
                <a:spcPts val="1200"/>
              </a:spcAft>
              <a:buClr>
                <a:schemeClr val="accent1">
                  <a:lumMod val="50000"/>
                </a:schemeClr>
              </a:buClr>
              <a:buFont typeface="Arial" panose="020B0604020202020204" pitchFamily="34" charset="0"/>
              <a:buChar char="•"/>
              <a:defRPr sz="1800">
                <a:solidFill>
                  <a:schemeClr val="accent1">
                    <a:lumMod val="50000"/>
                  </a:schemeClr>
                </a:solidFill>
              </a:defRPr>
            </a:lvl1pPr>
            <a:lvl2pPr marL="742950" indent="-285750">
              <a:lnSpc>
                <a:spcPct val="120000"/>
              </a:lnSpc>
              <a:spcAft>
                <a:spcPts val="1200"/>
              </a:spcAft>
              <a:buClr>
                <a:schemeClr val="accent1">
                  <a:lumMod val="50000"/>
                </a:schemeClr>
              </a:buClr>
              <a:buFont typeface="Arial" panose="020B0604020202020204" pitchFamily="34" charset="0"/>
              <a:buChar char="•"/>
              <a:defRPr sz="1600">
                <a:solidFill>
                  <a:schemeClr val="accent1">
                    <a:lumMod val="50000"/>
                  </a:schemeClr>
                </a:solidFill>
              </a:defRPr>
            </a:lvl2pPr>
            <a:lvl3pPr marL="1143000" indent="-228600">
              <a:lnSpc>
                <a:spcPct val="120000"/>
              </a:lnSpc>
              <a:spcAft>
                <a:spcPts val="1200"/>
              </a:spcAft>
              <a:buClr>
                <a:schemeClr val="accent1">
                  <a:lumMod val="50000"/>
                </a:schemeClr>
              </a:buClr>
              <a:buFont typeface="Arial" panose="020B0604020202020204" pitchFamily="34" charset="0"/>
              <a:buChar char="•"/>
              <a:defRPr sz="1400">
                <a:solidFill>
                  <a:schemeClr val="accent1">
                    <a:lumMod val="50000"/>
                  </a:schemeClr>
                </a:solidFill>
              </a:defRPr>
            </a:lvl3pPr>
            <a:lvl4pPr marL="1600200" indent="-228600">
              <a:lnSpc>
                <a:spcPct val="120000"/>
              </a:lnSpc>
              <a:spcAft>
                <a:spcPts val="1200"/>
              </a:spcAft>
              <a:buClr>
                <a:schemeClr val="accent1">
                  <a:lumMod val="50000"/>
                </a:schemeClr>
              </a:buClr>
              <a:buFont typeface="Arial" panose="020B0604020202020204" pitchFamily="34" charset="0"/>
              <a:buChar char="•"/>
              <a:defRPr sz="1200">
                <a:solidFill>
                  <a:schemeClr val="accent1">
                    <a:lumMod val="50000"/>
                  </a:schemeClr>
                </a:solidFill>
              </a:defRPr>
            </a:lvl4pPr>
            <a:lvl5pPr marL="2057400" indent="-228600">
              <a:lnSpc>
                <a:spcPct val="120000"/>
              </a:lnSpc>
              <a:spcAft>
                <a:spcPts val="1200"/>
              </a:spcAft>
              <a:buClr>
                <a:schemeClr val="accent1">
                  <a:lumMod val="50000"/>
                </a:schemeClr>
              </a:buClr>
              <a:buFont typeface="Arial" panose="020B0604020202020204" pitchFamily="34" charset="0"/>
              <a:buChar char="•"/>
              <a:defRPr sz="1200">
                <a:solidFill>
                  <a:schemeClr val="accent1">
                    <a:lumMod val="50000"/>
                  </a:schemeClr>
                </a:solidFill>
              </a:defRPr>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9">
            <a:extLst>
              <a:ext uri="{FF2B5EF4-FFF2-40B4-BE49-F238E27FC236}">
                <a16:creationId xmlns:a16="http://schemas.microsoft.com/office/drawing/2014/main" id="{4C80689F-A123-F6D7-2AA8-9166317EF424}"/>
              </a:ext>
            </a:extLst>
          </p:cNvPr>
          <p:cNvSpPr>
            <a:spLocks noGrp="1"/>
          </p:cNvSpPr>
          <p:nvPr>
            <p:ph sz="quarter" idx="18" hasCustomPrompt="1"/>
          </p:nvPr>
        </p:nvSpPr>
        <p:spPr>
          <a:xfrm>
            <a:off x="5995282" y="2440275"/>
            <a:ext cx="5164553" cy="3721534"/>
          </a:xfrm>
          <a:effectLst/>
        </p:spPr>
        <p:txBody>
          <a:bodyPr anchor="t">
            <a:normAutofit/>
          </a:bodyPr>
          <a:lstStyle>
            <a:lvl1pPr marL="342900" indent="-342900">
              <a:lnSpc>
                <a:spcPct val="120000"/>
              </a:lnSpc>
              <a:spcBef>
                <a:spcPts val="600"/>
              </a:spcBef>
              <a:spcAft>
                <a:spcPts val="600"/>
              </a:spcAft>
              <a:buClr>
                <a:schemeClr val="accent1">
                  <a:lumMod val="50000"/>
                </a:schemeClr>
              </a:buClr>
              <a:buFont typeface="+mj-lt"/>
              <a:buAutoNum type="arabicPeriod"/>
              <a:defRPr sz="1800" b="1">
                <a:solidFill>
                  <a:schemeClr val="accent1">
                    <a:lumMod val="50000"/>
                  </a:schemeClr>
                </a:solidFill>
              </a:defRPr>
            </a:lvl1pPr>
            <a:lvl2pPr marL="347472" indent="0">
              <a:lnSpc>
                <a:spcPct val="120000"/>
              </a:lnSpc>
              <a:spcBef>
                <a:spcPts val="0"/>
              </a:spcBef>
              <a:spcAft>
                <a:spcPts val="600"/>
              </a:spcAft>
              <a:buClr>
                <a:schemeClr val="accent1">
                  <a:lumMod val="50000"/>
                </a:schemeClr>
              </a:buClr>
              <a:buNone/>
              <a:defRPr sz="1800">
                <a:solidFill>
                  <a:schemeClr val="accent1">
                    <a:lumMod val="50000"/>
                  </a:schemeClr>
                </a:solidFill>
              </a:defRPr>
            </a:lvl2pPr>
            <a:lvl3pPr marL="914400" indent="0">
              <a:lnSpc>
                <a:spcPct val="120000"/>
              </a:lnSpc>
              <a:spcAft>
                <a:spcPts val="600"/>
              </a:spcAft>
              <a:buClr>
                <a:schemeClr val="accent1">
                  <a:lumMod val="50000"/>
                </a:schemeClr>
              </a:buClr>
              <a:buNone/>
              <a:defRPr sz="1800">
                <a:solidFill>
                  <a:schemeClr val="accent1">
                    <a:lumMod val="50000"/>
                  </a:schemeClr>
                </a:solidFill>
              </a:defRPr>
            </a:lvl3pPr>
            <a:lvl4pPr marL="1371600" indent="0">
              <a:lnSpc>
                <a:spcPct val="120000"/>
              </a:lnSpc>
              <a:spcAft>
                <a:spcPts val="600"/>
              </a:spcAft>
              <a:buClr>
                <a:schemeClr val="accent1">
                  <a:lumMod val="50000"/>
                </a:schemeClr>
              </a:buClr>
              <a:buNone/>
              <a:defRPr sz="1800">
                <a:solidFill>
                  <a:schemeClr val="accent1">
                    <a:lumMod val="50000"/>
                  </a:schemeClr>
                </a:solidFill>
              </a:defRPr>
            </a:lvl4pPr>
            <a:lvl5pPr marL="1828800" indent="0">
              <a:lnSpc>
                <a:spcPct val="120000"/>
              </a:lnSpc>
              <a:spcAft>
                <a:spcPts val="600"/>
              </a:spcAft>
              <a:buClr>
                <a:schemeClr val="accent1">
                  <a:lumMod val="50000"/>
                </a:schemeClr>
              </a:buClr>
              <a:buNone/>
              <a:defRPr sz="1800">
                <a:solidFill>
                  <a:schemeClr val="accent1">
                    <a:lumMod val="50000"/>
                  </a:schemeClr>
                </a:solidFill>
              </a:defRPr>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61820218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losing ">
    <p:bg>
      <p:bgPr>
        <a:solidFill>
          <a:schemeClr val="accent1">
            <a:lumMod val="50000"/>
          </a:schemeClr>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AF4DCF8-BA15-AB79-2D14-040F5A063B79}"/>
              </a:ext>
              <a:ext uri="{C183D7F6-B498-43B3-948B-1728B52AA6E4}">
                <adec:decorative xmlns:adec="http://schemas.microsoft.com/office/drawing/2017/decorative" val="1"/>
              </a:ext>
            </a:extLst>
          </p:cNvPr>
          <p:cNvSpPr/>
          <p:nvPr userDrawn="1"/>
        </p:nvSpPr>
        <p:spPr>
          <a:xfrm>
            <a:off x="435935" y="414670"/>
            <a:ext cx="11320130" cy="6018027"/>
          </a:xfrm>
          <a:prstGeom prst="rect">
            <a:avLst/>
          </a:prstGeom>
          <a:solidFill>
            <a:schemeClr val="accent1">
              <a:lumMod val="50000"/>
            </a:schemeClr>
          </a:solidFill>
          <a:ln>
            <a:noFill/>
          </a:ln>
          <a:effectLst>
            <a:outerShdw blurRad="254000" dist="50800" dir="2700000" algn="tl" rotWithShape="0">
              <a:prstClr val="black">
                <a:alpha val="2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B0502020202020204"/>
              <a:ea typeface="+mn-ea"/>
              <a:cs typeface="+mn-cs"/>
            </a:endParaRPr>
          </a:p>
        </p:txBody>
      </p:sp>
      <p:pic>
        <p:nvPicPr>
          <p:cNvPr id="6" name="Picture 5">
            <a:extLst>
              <a:ext uri="{FF2B5EF4-FFF2-40B4-BE49-F238E27FC236}">
                <a16:creationId xmlns:a16="http://schemas.microsoft.com/office/drawing/2014/main" id="{5ED22DD7-291D-E347-8A4C-07E31E681333}"/>
              </a:ext>
              <a:ext uri="{C183D7F6-B498-43B3-948B-1728B52AA6E4}">
                <adec:decorative xmlns:adec="http://schemas.microsoft.com/office/drawing/2017/decorative" val="1"/>
              </a:ext>
            </a:extLst>
          </p:cNvPr>
          <p:cNvPicPr>
            <a:picLocks noChangeAspect="1"/>
          </p:cNvPicPr>
          <p:nvPr userDrawn="1"/>
        </p:nvPicPr>
        <p:blipFill rotWithShape="1">
          <a:blip r:embed="rId2" cstate="screen">
            <a:duotone>
              <a:prstClr val="black"/>
              <a:schemeClr val="accent1">
                <a:tint val="45000"/>
                <a:satMod val="400000"/>
              </a:schemeClr>
            </a:duotone>
            <a:alphaModFix amt="50000"/>
            <a:extLst>
              <a:ext uri="{28A0092B-C50C-407E-A947-70E740481C1C}">
                <a14:useLocalDpi xmlns:a14="http://schemas.microsoft.com/office/drawing/2010/main"/>
              </a:ext>
            </a:extLst>
          </a:blip>
          <a:srcRect/>
          <a:stretch/>
        </p:blipFill>
        <p:spPr>
          <a:xfrm rot="5400000">
            <a:off x="3092299" y="-2231063"/>
            <a:ext cx="6007395" cy="11320129"/>
          </a:xfrm>
          <a:prstGeom prst="rect">
            <a:avLst/>
          </a:prstGeom>
        </p:spPr>
      </p:pic>
      <p:sp>
        <p:nvSpPr>
          <p:cNvPr id="9" name="Title 8">
            <a:extLst>
              <a:ext uri="{FF2B5EF4-FFF2-40B4-BE49-F238E27FC236}">
                <a16:creationId xmlns:a16="http://schemas.microsoft.com/office/drawing/2014/main" id="{5997EA3E-49E5-518D-63DB-0BD43D3ACFCD}"/>
              </a:ext>
            </a:extLst>
          </p:cNvPr>
          <p:cNvSpPr>
            <a:spLocks noGrp="1"/>
          </p:cNvSpPr>
          <p:nvPr>
            <p:ph type="title" hasCustomPrompt="1"/>
          </p:nvPr>
        </p:nvSpPr>
        <p:spPr>
          <a:xfrm>
            <a:off x="770660" y="1017858"/>
            <a:ext cx="10650681" cy="2719255"/>
          </a:xfrm>
          <a:noFill/>
          <a:effectLst/>
        </p:spPr>
        <p:txBody>
          <a:bodyPr anchor="b"/>
          <a:lstStyle>
            <a:lvl1pPr algn="ctr">
              <a:defRPr sz="7200" spc="-300" baseline="0">
                <a:solidFill>
                  <a:schemeClr val="accent4">
                    <a:lumMod val="60000"/>
                    <a:lumOff val="40000"/>
                  </a:schemeClr>
                </a:solidFill>
                <a:effectLst/>
              </a:defRPr>
            </a:lvl1pPr>
          </a:lstStyle>
          <a:p>
            <a:r>
              <a:rPr lang="en-US" dirty="0"/>
              <a:t>Click to add title</a:t>
            </a:r>
          </a:p>
        </p:txBody>
      </p:sp>
      <p:sp>
        <p:nvSpPr>
          <p:cNvPr id="7" name="Text Placeholder 6">
            <a:extLst>
              <a:ext uri="{FF2B5EF4-FFF2-40B4-BE49-F238E27FC236}">
                <a16:creationId xmlns:a16="http://schemas.microsoft.com/office/drawing/2014/main" id="{5D0FE23B-34E3-BAAF-E01D-BE221B4A94EF}"/>
              </a:ext>
            </a:extLst>
          </p:cNvPr>
          <p:cNvSpPr>
            <a:spLocks noGrp="1"/>
          </p:cNvSpPr>
          <p:nvPr>
            <p:ph type="body" sz="quarter" idx="14" hasCustomPrompt="1"/>
          </p:nvPr>
        </p:nvSpPr>
        <p:spPr>
          <a:xfrm>
            <a:off x="770660" y="4042066"/>
            <a:ext cx="10650681" cy="2296843"/>
          </a:xfrm>
          <a:effectLst/>
        </p:spPr>
        <p:txBody>
          <a:bodyPr anchor="t"/>
          <a:lstStyle>
            <a:lvl1pPr marL="0" indent="0" algn="ctr">
              <a:lnSpc>
                <a:spcPct val="120000"/>
              </a:lnSpc>
              <a:spcBef>
                <a:spcPts val="0"/>
              </a:spcBef>
              <a:spcAft>
                <a:spcPts val="0"/>
              </a:spcAft>
              <a:buNone/>
              <a:defRPr>
                <a:solidFill>
                  <a:schemeClr val="tx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add text</a:t>
            </a:r>
          </a:p>
        </p:txBody>
      </p:sp>
    </p:spTree>
    <p:extLst>
      <p:ext uri="{BB962C8B-B14F-4D97-AF65-F5344CB8AC3E}">
        <p14:creationId xmlns:p14="http://schemas.microsoft.com/office/powerpoint/2010/main" val="32725080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genda">
    <p:bg>
      <p:bgPr>
        <a:solidFill>
          <a:schemeClr val="accent4">
            <a:lumMod val="40000"/>
            <a:lumOff val="60000"/>
          </a:schemeClr>
        </a:solidFill>
        <a:effectLst/>
      </p:bgPr>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2ADBC817-DA57-A518-5544-0D3B819C7062}"/>
              </a:ext>
              <a:ext uri="{C183D7F6-B498-43B3-948B-1728B52AA6E4}">
                <adec:decorative xmlns:adec="http://schemas.microsoft.com/office/drawing/2017/decorative" val="1"/>
              </a:ext>
            </a:extLst>
          </p:cNvPr>
          <p:cNvSpPr/>
          <p:nvPr userDrawn="1"/>
        </p:nvSpPr>
        <p:spPr>
          <a:xfrm>
            <a:off x="435935" y="414670"/>
            <a:ext cx="11320130" cy="6018027"/>
          </a:xfrm>
          <a:prstGeom prst="rect">
            <a:avLst/>
          </a:prstGeom>
          <a:solidFill>
            <a:schemeClr val="accent1">
              <a:lumMod val="50000"/>
            </a:schemeClr>
          </a:solidFill>
          <a:ln>
            <a:noFill/>
          </a:ln>
          <a:effectLst>
            <a:outerShdw blurRad="254000" dist="50800" dir="2700000" algn="tl" rotWithShape="0">
              <a:prstClr val="black">
                <a:alpha val="2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B0502020202020204"/>
              <a:ea typeface="+mn-ea"/>
              <a:cs typeface="+mn-cs"/>
            </a:endParaRPr>
          </a:p>
        </p:txBody>
      </p:sp>
      <p:pic>
        <p:nvPicPr>
          <p:cNvPr id="10" name="Graphic 9">
            <a:extLst>
              <a:ext uri="{FF2B5EF4-FFF2-40B4-BE49-F238E27FC236}">
                <a16:creationId xmlns:a16="http://schemas.microsoft.com/office/drawing/2014/main" id="{4873FFF3-C7B6-C678-1B03-17FBD0D5ACE1}"/>
              </a:ext>
              <a:ext uri="{C183D7F6-B498-43B3-948B-1728B52AA6E4}">
                <adec:decorative xmlns:adec="http://schemas.microsoft.com/office/drawing/2017/decorative" val="1"/>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446174" y="425303"/>
            <a:ext cx="5379242" cy="5983435"/>
          </a:xfrm>
          <a:prstGeom prst="rect">
            <a:avLst/>
          </a:prstGeom>
        </p:spPr>
      </p:pic>
      <p:sp>
        <p:nvSpPr>
          <p:cNvPr id="9" name="Title 8">
            <a:extLst>
              <a:ext uri="{FF2B5EF4-FFF2-40B4-BE49-F238E27FC236}">
                <a16:creationId xmlns:a16="http://schemas.microsoft.com/office/drawing/2014/main" id="{5997EA3E-49E5-518D-63DB-0BD43D3ACFCD}"/>
              </a:ext>
            </a:extLst>
          </p:cNvPr>
          <p:cNvSpPr>
            <a:spLocks noGrp="1"/>
          </p:cNvSpPr>
          <p:nvPr>
            <p:ph type="title" hasCustomPrompt="1"/>
          </p:nvPr>
        </p:nvSpPr>
        <p:spPr>
          <a:xfrm>
            <a:off x="944217" y="924167"/>
            <a:ext cx="4383156" cy="5009322"/>
          </a:xfrm>
          <a:solidFill>
            <a:schemeClr val="accent1">
              <a:lumMod val="50000"/>
            </a:schemeClr>
          </a:solidFill>
          <a:effectLst>
            <a:outerShdw blurRad="254000" dist="50800" dir="2700000" algn="ctr" rotWithShape="0">
              <a:prstClr val="black">
                <a:alpha val="25000"/>
              </a:prstClr>
            </a:outerShdw>
          </a:effectLst>
        </p:spPr>
        <p:txBody>
          <a:bodyPr anchor="ctr"/>
          <a:lstStyle>
            <a:lvl1pPr algn="ctr">
              <a:defRPr sz="3600" spc="0" baseline="0">
                <a:solidFill>
                  <a:schemeClr val="tx1"/>
                </a:solidFill>
                <a:effectLst/>
              </a:defRPr>
            </a:lvl1pPr>
          </a:lstStyle>
          <a:p>
            <a:r>
              <a:rPr lang="en-US" dirty="0"/>
              <a:t>Click to add title</a:t>
            </a:r>
          </a:p>
        </p:txBody>
      </p:sp>
      <p:sp>
        <p:nvSpPr>
          <p:cNvPr id="7" name="Text Placeholder 6">
            <a:extLst>
              <a:ext uri="{FF2B5EF4-FFF2-40B4-BE49-F238E27FC236}">
                <a16:creationId xmlns:a16="http://schemas.microsoft.com/office/drawing/2014/main" id="{5D0FE23B-34E3-BAAF-E01D-BE221B4A94EF}"/>
              </a:ext>
            </a:extLst>
          </p:cNvPr>
          <p:cNvSpPr>
            <a:spLocks noGrp="1"/>
          </p:cNvSpPr>
          <p:nvPr>
            <p:ph type="body" sz="quarter" idx="14" hasCustomPrompt="1"/>
          </p:nvPr>
        </p:nvSpPr>
        <p:spPr>
          <a:xfrm>
            <a:off x="6400800" y="924512"/>
            <a:ext cx="4750904" cy="5008977"/>
          </a:xfrm>
        </p:spPr>
        <p:txBody>
          <a:bodyPr/>
          <a:lstStyle>
            <a:lvl1pPr marL="0" indent="0">
              <a:buNone/>
              <a:defRPr/>
            </a:lvl1pPr>
            <a:lvl2pPr marL="742950" indent="-285750">
              <a:buFont typeface="Arial" panose="020B0604020202020204" pitchFamily="34" charset="0"/>
              <a:buChar char="•"/>
              <a:defRPr/>
            </a:lvl2pPr>
            <a:lvl3pPr marL="1200150" indent="-285750">
              <a:buFont typeface="Arial" panose="020B0604020202020204" pitchFamily="34" charset="0"/>
              <a:buChar char="•"/>
              <a:defRPr/>
            </a:lvl3pPr>
            <a:lvl4pPr marL="1543050" indent="-171450">
              <a:buFont typeface="Arial" panose="020B0604020202020204" pitchFamily="34" charset="0"/>
              <a:buChar char="•"/>
              <a:defRPr/>
            </a:lvl4pPr>
            <a:lvl5pPr marL="2000250" indent="-171450">
              <a:buFont typeface="Arial" panose="020B0604020202020204" pitchFamily="34" charset="0"/>
              <a:buChar char="•"/>
              <a:defRPr/>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67798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Title">
    <p:bg>
      <p:bgPr>
        <a:solidFill>
          <a:schemeClr val="accent4">
            <a:lumMod val="40000"/>
            <a:lumOff val="60000"/>
          </a:schemeClr>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105E210-05B5-5EA1-C778-30BB3A4942D5}"/>
              </a:ext>
              <a:ext uri="{C183D7F6-B498-43B3-948B-1728B52AA6E4}">
                <adec:decorative xmlns:adec="http://schemas.microsoft.com/office/drawing/2017/decorative" val="1"/>
              </a:ext>
            </a:extLst>
          </p:cNvPr>
          <p:cNvSpPr/>
          <p:nvPr userDrawn="1"/>
        </p:nvSpPr>
        <p:spPr>
          <a:xfrm>
            <a:off x="435935" y="419987"/>
            <a:ext cx="11320130" cy="6018027"/>
          </a:xfrm>
          <a:prstGeom prst="rect">
            <a:avLst/>
          </a:prstGeom>
          <a:solidFill>
            <a:schemeClr val="accent1">
              <a:lumMod val="50000"/>
            </a:schemeClr>
          </a:solidFill>
          <a:ln>
            <a:noFill/>
          </a:ln>
          <a:effectLst>
            <a:outerShdw blurRad="254000" dist="50800" dir="2700000" algn="tl" rotWithShape="0">
              <a:prstClr val="black">
                <a:alpha val="2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B0502020202020204"/>
              <a:ea typeface="+mn-ea"/>
              <a:cs typeface="+mn-cs"/>
            </a:endParaRPr>
          </a:p>
        </p:txBody>
      </p:sp>
      <p:pic>
        <p:nvPicPr>
          <p:cNvPr id="2" name="Picture 1">
            <a:extLst>
              <a:ext uri="{FF2B5EF4-FFF2-40B4-BE49-F238E27FC236}">
                <a16:creationId xmlns:a16="http://schemas.microsoft.com/office/drawing/2014/main" id="{28792193-1165-3487-6FB9-133CB518CE35}"/>
              </a:ext>
              <a:ext uri="{C183D7F6-B498-43B3-948B-1728B52AA6E4}">
                <adec:decorative xmlns:adec="http://schemas.microsoft.com/office/drawing/2017/decorative" val="1"/>
              </a:ext>
            </a:extLst>
          </p:cNvPr>
          <p:cNvPicPr>
            <a:picLocks noChangeAspect="1"/>
          </p:cNvPicPr>
          <p:nvPr userDrawn="1"/>
        </p:nvPicPr>
        <p:blipFill rotWithShape="1">
          <a:blip r:embed="rId2" cstate="screen">
            <a:duotone>
              <a:prstClr val="black"/>
              <a:schemeClr val="accent1">
                <a:tint val="45000"/>
                <a:satMod val="400000"/>
              </a:schemeClr>
            </a:duotone>
            <a:alphaModFix amt="50000"/>
            <a:extLst>
              <a:ext uri="{28A0092B-C50C-407E-A947-70E740481C1C}">
                <a14:useLocalDpi xmlns:a14="http://schemas.microsoft.com/office/drawing/2010/main"/>
              </a:ext>
            </a:extLst>
          </a:blip>
          <a:srcRect/>
          <a:stretch/>
        </p:blipFill>
        <p:spPr>
          <a:xfrm rot="5400000">
            <a:off x="3090924" y="-2235006"/>
            <a:ext cx="6010147" cy="11320132"/>
          </a:xfrm>
          <a:prstGeom prst="rect">
            <a:avLst/>
          </a:prstGeom>
        </p:spPr>
      </p:pic>
      <p:sp>
        <p:nvSpPr>
          <p:cNvPr id="9" name="Title 8">
            <a:extLst>
              <a:ext uri="{FF2B5EF4-FFF2-40B4-BE49-F238E27FC236}">
                <a16:creationId xmlns:a16="http://schemas.microsoft.com/office/drawing/2014/main" id="{5997EA3E-49E5-518D-63DB-0BD43D3ACFCD}"/>
              </a:ext>
            </a:extLst>
          </p:cNvPr>
          <p:cNvSpPr>
            <a:spLocks noGrp="1"/>
          </p:cNvSpPr>
          <p:nvPr>
            <p:ph type="title" hasCustomPrompt="1"/>
          </p:nvPr>
        </p:nvSpPr>
        <p:spPr>
          <a:xfrm>
            <a:off x="810001" y="1741064"/>
            <a:ext cx="10571998" cy="1928264"/>
          </a:xfrm>
          <a:ln>
            <a:noFill/>
          </a:ln>
          <a:effectLst/>
        </p:spPr>
        <p:txBody>
          <a:bodyPr/>
          <a:lstStyle>
            <a:lvl1pPr algn="ctr">
              <a:defRPr sz="3600" spc="0" baseline="0">
                <a:ln>
                  <a:noFill/>
                </a:ln>
                <a:solidFill>
                  <a:schemeClr val="accent4">
                    <a:lumMod val="60000"/>
                    <a:lumOff val="40000"/>
                  </a:schemeClr>
                </a:solidFill>
                <a:effectLst/>
              </a:defRPr>
            </a:lvl1pPr>
          </a:lstStyle>
          <a:p>
            <a:r>
              <a:rPr lang="en-US" dirty="0"/>
              <a:t>Click to add title</a:t>
            </a:r>
          </a:p>
        </p:txBody>
      </p:sp>
      <p:sp>
        <p:nvSpPr>
          <p:cNvPr id="3" name="Subtitle 2"/>
          <p:cNvSpPr>
            <a:spLocks noGrp="1"/>
          </p:cNvSpPr>
          <p:nvPr>
            <p:ph type="subTitle" idx="1" hasCustomPrompt="1"/>
          </p:nvPr>
        </p:nvSpPr>
        <p:spPr>
          <a:xfrm>
            <a:off x="810000" y="3694102"/>
            <a:ext cx="10572000" cy="896468"/>
          </a:xfrm>
          <a:effectLst/>
        </p:spPr>
        <p:txBody>
          <a:bodyPr anchor="ctr">
            <a:normAutofit/>
          </a:bodyPr>
          <a:lstStyle>
            <a:lvl1pPr marL="0" indent="0" algn="ctr">
              <a:buNone/>
              <a:defRPr sz="18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add subtitle</a:t>
            </a:r>
          </a:p>
        </p:txBody>
      </p:sp>
    </p:spTree>
    <p:extLst>
      <p:ext uri="{BB962C8B-B14F-4D97-AF65-F5344CB8AC3E}">
        <p14:creationId xmlns:p14="http://schemas.microsoft.com/office/powerpoint/2010/main" val="34800003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ummary 1">
    <p:bg>
      <p:bgPr>
        <a:solidFill>
          <a:schemeClr val="accent1">
            <a:lumMod val="50000"/>
          </a:schemeClr>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8905615-9FD2-EBB3-89AB-555B373EBBEB}"/>
              </a:ext>
              <a:ext uri="{C183D7F6-B498-43B3-948B-1728B52AA6E4}">
                <adec:decorative xmlns:adec="http://schemas.microsoft.com/office/drawing/2017/decorative" val="1"/>
              </a:ext>
            </a:extLst>
          </p:cNvPr>
          <p:cNvSpPr/>
          <p:nvPr userDrawn="1"/>
        </p:nvSpPr>
        <p:spPr>
          <a:xfrm>
            <a:off x="4623955" y="414670"/>
            <a:ext cx="7132110" cy="6018027"/>
          </a:xfrm>
          <a:prstGeom prst="rect">
            <a:avLst/>
          </a:prstGeom>
          <a:solidFill>
            <a:schemeClr val="accent4">
              <a:lumMod val="40000"/>
              <a:lumOff val="60000"/>
            </a:schemeClr>
          </a:solidFill>
          <a:ln>
            <a:noFill/>
          </a:ln>
          <a:effectLst>
            <a:outerShdw blurRad="254000" dist="50800" dir="2700000" algn="tl" rotWithShape="0">
              <a:prstClr val="black">
                <a:alpha val="2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B0502020202020204"/>
              <a:ea typeface="+mn-ea"/>
              <a:cs typeface="+mn-cs"/>
            </a:endParaRPr>
          </a:p>
        </p:txBody>
      </p:sp>
      <p:sp>
        <p:nvSpPr>
          <p:cNvPr id="12" name="Rectangle 11">
            <a:extLst>
              <a:ext uri="{FF2B5EF4-FFF2-40B4-BE49-F238E27FC236}">
                <a16:creationId xmlns:a16="http://schemas.microsoft.com/office/drawing/2014/main" id="{E2B638DB-3E00-7F4B-D4B7-9D7F0905639D}"/>
              </a:ext>
              <a:ext uri="{C183D7F6-B498-43B3-948B-1728B52AA6E4}">
                <adec:decorative xmlns:adec="http://schemas.microsoft.com/office/drawing/2017/decorative" val="1"/>
              </a:ext>
            </a:extLst>
          </p:cNvPr>
          <p:cNvSpPr/>
          <p:nvPr userDrawn="1"/>
        </p:nvSpPr>
        <p:spPr>
          <a:xfrm>
            <a:off x="440459" y="420624"/>
            <a:ext cx="4183496" cy="6016752"/>
          </a:xfrm>
          <a:prstGeom prst="rect">
            <a:avLst/>
          </a:prstGeom>
          <a:solidFill>
            <a:schemeClr val="accent1">
              <a:lumMod val="50000"/>
            </a:schemeClr>
          </a:solidFill>
          <a:ln>
            <a:noFill/>
          </a:ln>
          <a:effectLst>
            <a:outerShdw blurRad="254000" dist="50800" dir="2700000" algn="tl" rotWithShape="0">
              <a:prstClr val="black">
                <a:alpha val="2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310EED07-CDD5-9244-28FA-5195E67951C1}"/>
              </a:ext>
              <a:ext uri="{C183D7F6-B498-43B3-948B-1728B52AA6E4}">
                <adec:decorative xmlns:adec="http://schemas.microsoft.com/office/drawing/2017/decorative" val="1"/>
              </a:ext>
            </a:extLst>
          </p:cNvPr>
          <p:cNvPicPr>
            <a:picLocks noChangeAspect="1"/>
          </p:cNvPicPr>
          <p:nvPr userDrawn="1"/>
        </p:nvPicPr>
        <p:blipFill rotWithShape="1">
          <a:blip r:embed="rId2" cstate="screen">
            <a:duotone>
              <a:prstClr val="black"/>
              <a:schemeClr val="accent1">
                <a:tint val="45000"/>
                <a:satMod val="400000"/>
              </a:schemeClr>
            </a:duotone>
            <a:alphaModFix amt="50000"/>
            <a:extLst>
              <a:ext uri="{28A0092B-C50C-407E-A947-70E740481C1C}">
                <a14:useLocalDpi xmlns:a14="http://schemas.microsoft.com/office/drawing/2010/main"/>
              </a:ext>
            </a:extLst>
          </a:blip>
          <a:srcRect/>
          <a:stretch/>
        </p:blipFill>
        <p:spPr>
          <a:xfrm rot="10800000">
            <a:off x="435934" y="422551"/>
            <a:ext cx="4183495" cy="6010146"/>
          </a:xfrm>
          <a:prstGeom prst="rect">
            <a:avLst/>
          </a:prstGeom>
        </p:spPr>
      </p:pic>
      <p:sp>
        <p:nvSpPr>
          <p:cNvPr id="9" name="Title 8">
            <a:extLst>
              <a:ext uri="{FF2B5EF4-FFF2-40B4-BE49-F238E27FC236}">
                <a16:creationId xmlns:a16="http://schemas.microsoft.com/office/drawing/2014/main" id="{5997EA3E-49E5-518D-63DB-0BD43D3ACFCD}"/>
              </a:ext>
            </a:extLst>
          </p:cNvPr>
          <p:cNvSpPr>
            <a:spLocks noGrp="1"/>
          </p:cNvSpPr>
          <p:nvPr>
            <p:ph type="title" hasCustomPrompt="1"/>
          </p:nvPr>
        </p:nvSpPr>
        <p:spPr>
          <a:xfrm>
            <a:off x="550717" y="924339"/>
            <a:ext cx="3990110" cy="5009322"/>
          </a:xfrm>
          <a:noFill/>
          <a:effectLst/>
        </p:spPr>
        <p:txBody>
          <a:bodyPr anchor="ctr"/>
          <a:lstStyle>
            <a:lvl1pPr algn="ctr">
              <a:defRPr sz="3600" spc="0" baseline="0">
                <a:solidFill>
                  <a:schemeClr val="tx1"/>
                </a:solidFill>
                <a:effectLst/>
              </a:defRPr>
            </a:lvl1pPr>
          </a:lstStyle>
          <a:p>
            <a:r>
              <a:rPr lang="en-US" dirty="0"/>
              <a:t>Click to add title</a:t>
            </a:r>
          </a:p>
        </p:txBody>
      </p:sp>
      <p:sp>
        <p:nvSpPr>
          <p:cNvPr id="3" name="Content Placeholder 9">
            <a:extLst>
              <a:ext uri="{FF2B5EF4-FFF2-40B4-BE49-F238E27FC236}">
                <a16:creationId xmlns:a16="http://schemas.microsoft.com/office/drawing/2014/main" id="{B5AB4E8D-8B32-8B00-8152-856C592BAB39}"/>
              </a:ext>
            </a:extLst>
          </p:cNvPr>
          <p:cNvSpPr>
            <a:spLocks noGrp="1"/>
          </p:cNvSpPr>
          <p:nvPr>
            <p:ph sz="quarter" idx="10" hasCustomPrompt="1"/>
          </p:nvPr>
        </p:nvSpPr>
        <p:spPr>
          <a:xfrm>
            <a:off x="5346793" y="924340"/>
            <a:ext cx="5684373" cy="5009322"/>
          </a:xfrm>
          <a:effectLst/>
        </p:spPr>
        <p:txBody>
          <a:bodyPr lIns="0" rIns="0" anchor="ctr"/>
          <a:lstStyle>
            <a:lvl1pPr marL="0" indent="0">
              <a:lnSpc>
                <a:spcPct val="150000"/>
              </a:lnSpc>
              <a:spcBef>
                <a:spcPts val="0"/>
              </a:spcBef>
              <a:spcAft>
                <a:spcPts val="0"/>
              </a:spcAft>
              <a:buClr>
                <a:schemeClr val="accent1">
                  <a:lumMod val="50000"/>
                </a:schemeClr>
              </a:buClr>
              <a:buFont typeface="Arial" panose="020B0604020202020204" pitchFamily="34" charset="0"/>
              <a:buNone/>
              <a:defRPr>
                <a:ln>
                  <a:noFill/>
                </a:ln>
                <a:solidFill>
                  <a:schemeClr val="accent1">
                    <a:lumMod val="50000"/>
                  </a:schemeClr>
                </a:solidFill>
                <a:effectLst/>
              </a:defRPr>
            </a:lvl1pPr>
            <a:lvl2pPr marL="457200" indent="0">
              <a:lnSpc>
                <a:spcPct val="150000"/>
              </a:lnSpc>
              <a:spcAft>
                <a:spcPts val="0"/>
              </a:spcAft>
              <a:buClr>
                <a:schemeClr val="accent1">
                  <a:lumMod val="50000"/>
                </a:schemeClr>
              </a:buClr>
              <a:buFont typeface="Arial" panose="020B0604020202020204" pitchFamily="34" charset="0"/>
              <a:buNone/>
              <a:defRPr>
                <a:ln>
                  <a:noFill/>
                </a:ln>
                <a:solidFill>
                  <a:schemeClr val="accent1">
                    <a:lumMod val="50000"/>
                  </a:schemeClr>
                </a:solidFill>
                <a:effectLst/>
              </a:defRPr>
            </a:lvl2pPr>
            <a:lvl3pPr marL="914400" indent="0">
              <a:lnSpc>
                <a:spcPct val="150000"/>
              </a:lnSpc>
              <a:spcAft>
                <a:spcPts val="0"/>
              </a:spcAft>
              <a:buClr>
                <a:schemeClr val="accent1">
                  <a:lumMod val="50000"/>
                </a:schemeClr>
              </a:buClr>
              <a:buFont typeface="Arial" panose="020B0604020202020204" pitchFamily="34" charset="0"/>
              <a:buNone/>
              <a:defRPr>
                <a:ln>
                  <a:noFill/>
                </a:ln>
                <a:solidFill>
                  <a:schemeClr val="accent1">
                    <a:lumMod val="50000"/>
                  </a:schemeClr>
                </a:solidFill>
                <a:effectLst/>
              </a:defRPr>
            </a:lvl3pPr>
            <a:lvl4pPr marL="1371600" indent="0">
              <a:lnSpc>
                <a:spcPct val="150000"/>
              </a:lnSpc>
              <a:spcAft>
                <a:spcPts val="0"/>
              </a:spcAft>
              <a:buClr>
                <a:schemeClr val="accent1">
                  <a:lumMod val="50000"/>
                </a:schemeClr>
              </a:buClr>
              <a:buFont typeface="Arial" panose="020B0604020202020204" pitchFamily="34" charset="0"/>
              <a:buNone/>
              <a:defRPr>
                <a:ln>
                  <a:noFill/>
                </a:ln>
                <a:solidFill>
                  <a:schemeClr val="accent1">
                    <a:lumMod val="50000"/>
                  </a:schemeClr>
                </a:solidFill>
                <a:effectLst/>
              </a:defRPr>
            </a:lvl4pPr>
            <a:lvl5pPr marL="1828800" indent="0">
              <a:lnSpc>
                <a:spcPct val="150000"/>
              </a:lnSpc>
              <a:spcAft>
                <a:spcPts val="0"/>
              </a:spcAft>
              <a:buClr>
                <a:schemeClr val="accent1">
                  <a:lumMod val="50000"/>
                </a:schemeClr>
              </a:buClr>
              <a:buFont typeface="Arial" panose="020B0604020202020204" pitchFamily="34" charset="0"/>
              <a:buNone/>
              <a:defRPr>
                <a:ln>
                  <a:noFill/>
                </a:ln>
                <a:solidFill>
                  <a:schemeClr val="accent1">
                    <a:lumMod val="50000"/>
                  </a:schemeClr>
                </a:solidFill>
                <a:effectLst/>
              </a:defRPr>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1376925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ntroduction 3">
    <p:bg>
      <p:bgPr>
        <a:solidFill>
          <a:schemeClr val="accent1">
            <a:lumMod val="50000"/>
          </a:schemeClr>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5F4A700F-42CA-D7A9-D709-C0017521B294}"/>
              </a:ext>
              <a:ext uri="{C183D7F6-B498-43B3-948B-1728B52AA6E4}">
                <adec:decorative xmlns:adec="http://schemas.microsoft.com/office/drawing/2017/decorative" val="1"/>
              </a:ext>
            </a:extLst>
          </p:cNvPr>
          <p:cNvSpPr/>
          <p:nvPr userDrawn="1"/>
        </p:nvSpPr>
        <p:spPr>
          <a:xfrm>
            <a:off x="435935" y="414670"/>
            <a:ext cx="11320130" cy="6018027"/>
          </a:xfrm>
          <a:prstGeom prst="rect">
            <a:avLst/>
          </a:prstGeom>
          <a:solidFill>
            <a:srgbClr val="F9E0B9"/>
          </a:solidFill>
          <a:ln>
            <a:noFill/>
          </a:ln>
          <a:effectLst>
            <a:outerShdw blurRad="254000" dist="50800" dir="2700000" algn="tl" rotWithShape="0">
              <a:prstClr val="black">
                <a:alpha val="2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B0502020202020204"/>
              <a:ea typeface="+mn-ea"/>
              <a:cs typeface="+mn-cs"/>
            </a:endParaRPr>
          </a:p>
        </p:txBody>
      </p:sp>
      <p:pic>
        <p:nvPicPr>
          <p:cNvPr id="8" name="Graphic 7">
            <a:extLst>
              <a:ext uri="{FF2B5EF4-FFF2-40B4-BE49-F238E27FC236}">
                <a16:creationId xmlns:a16="http://schemas.microsoft.com/office/drawing/2014/main" id="{961DA139-D8FD-A752-758D-4F836DFB2524}"/>
              </a:ext>
              <a:ext uri="{C183D7F6-B498-43B3-948B-1728B52AA6E4}">
                <adec:decorative xmlns:adec="http://schemas.microsoft.com/office/drawing/2017/decorative" val="1"/>
              </a:ext>
            </a:extLst>
          </p:cNvPr>
          <p:cNvPicPr>
            <a:picLocks noChangeAspect="1"/>
          </p:cNvPicPr>
          <p:nvPr userDrawn="1"/>
        </p:nvPicPr>
        <p:blipFill rotWithShape="1">
          <a:blip cstate="screen">
            <a:extLst>
              <a:ext uri="{28A0092B-C50C-407E-A947-70E740481C1C}">
                <a14:useLocalDpi xmlns:a14="http://schemas.microsoft.com/office/drawing/2010/main"/>
              </a:ext>
              <a:ext uri="{96DAC541-7B7A-43D3-8B79-37D633B846F1}">
                <asvg:svgBlip xmlns:asvg="http://schemas.microsoft.com/office/drawing/2016/SVG/main" r:embed="rId2"/>
              </a:ext>
            </a:extLst>
          </a:blip>
          <a:srcRect l="-1353" t="-388" r="-1" b="-254"/>
          <a:stretch/>
        </p:blipFill>
        <p:spPr>
          <a:xfrm rot="16200000" flipH="1">
            <a:off x="210940" y="1589892"/>
            <a:ext cx="5245922" cy="3667583"/>
          </a:xfrm>
          <a:prstGeom prst="rect">
            <a:avLst/>
          </a:prstGeom>
        </p:spPr>
      </p:pic>
      <p:sp>
        <p:nvSpPr>
          <p:cNvPr id="9" name="Title 8">
            <a:extLst>
              <a:ext uri="{FF2B5EF4-FFF2-40B4-BE49-F238E27FC236}">
                <a16:creationId xmlns:a16="http://schemas.microsoft.com/office/drawing/2014/main" id="{5997EA3E-49E5-518D-63DB-0BD43D3ACFCD}"/>
              </a:ext>
            </a:extLst>
          </p:cNvPr>
          <p:cNvSpPr>
            <a:spLocks noGrp="1"/>
          </p:cNvSpPr>
          <p:nvPr>
            <p:ph type="title" hasCustomPrompt="1"/>
          </p:nvPr>
        </p:nvSpPr>
        <p:spPr>
          <a:xfrm>
            <a:off x="5485516" y="1433219"/>
            <a:ext cx="5695102" cy="2092049"/>
          </a:xfrm>
          <a:noFill/>
          <a:effectLst/>
        </p:spPr>
        <p:txBody>
          <a:bodyPr anchor="b"/>
          <a:lstStyle>
            <a:lvl1pPr algn="ctr">
              <a:defRPr sz="3600" spc="0" baseline="0">
                <a:solidFill>
                  <a:schemeClr val="accent1">
                    <a:lumMod val="50000"/>
                  </a:schemeClr>
                </a:solidFill>
                <a:effectLst/>
              </a:defRPr>
            </a:lvl1pPr>
          </a:lstStyle>
          <a:p>
            <a:r>
              <a:rPr lang="en-US" dirty="0"/>
              <a:t>Click to add title</a:t>
            </a:r>
          </a:p>
        </p:txBody>
      </p:sp>
      <p:sp>
        <p:nvSpPr>
          <p:cNvPr id="7" name="Picture Placeholder 6">
            <a:extLst>
              <a:ext uri="{FF2B5EF4-FFF2-40B4-BE49-F238E27FC236}">
                <a16:creationId xmlns:a16="http://schemas.microsoft.com/office/drawing/2014/main" id="{C96F37D4-7152-EA75-8D7D-D8F7D6DD9C4C}"/>
              </a:ext>
            </a:extLst>
          </p:cNvPr>
          <p:cNvSpPr>
            <a:spLocks noGrp="1"/>
          </p:cNvSpPr>
          <p:nvPr>
            <p:ph type="pic" sz="quarter" idx="11"/>
          </p:nvPr>
        </p:nvSpPr>
        <p:spPr>
          <a:xfrm>
            <a:off x="1350099" y="1974707"/>
            <a:ext cx="2907792" cy="2907792"/>
          </a:xfrm>
          <a:solidFill>
            <a:srgbClr val="F9E0B9"/>
          </a:solidFill>
          <a:effectLst/>
        </p:spPr>
        <p:txBody>
          <a:bodyPr anchor="t"/>
          <a:lstStyle>
            <a:lvl1pPr marL="0" indent="0" algn="ctr">
              <a:buNone/>
              <a:defRPr>
                <a:solidFill>
                  <a:schemeClr val="accent1">
                    <a:lumMod val="50000"/>
                  </a:schemeClr>
                </a:solidFill>
              </a:defRPr>
            </a:lvl1pPr>
          </a:lstStyle>
          <a:p>
            <a:r>
              <a:rPr lang="en-US" dirty="0"/>
              <a:t>Click icon to add picture</a:t>
            </a:r>
          </a:p>
        </p:txBody>
      </p:sp>
      <p:sp>
        <p:nvSpPr>
          <p:cNvPr id="3" name="Content Placeholder 9">
            <a:extLst>
              <a:ext uri="{FF2B5EF4-FFF2-40B4-BE49-F238E27FC236}">
                <a16:creationId xmlns:a16="http://schemas.microsoft.com/office/drawing/2014/main" id="{AFBE5B12-0D10-DA99-093A-2C4FB738B21C}"/>
              </a:ext>
            </a:extLst>
          </p:cNvPr>
          <p:cNvSpPr>
            <a:spLocks noGrp="1"/>
          </p:cNvSpPr>
          <p:nvPr>
            <p:ph sz="quarter" idx="10" hasCustomPrompt="1"/>
          </p:nvPr>
        </p:nvSpPr>
        <p:spPr>
          <a:xfrm>
            <a:off x="5496789" y="3525268"/>
            <a:ext cx="5683829" cy="2595429"/>
          </a:xfrm>
          <a:effectLst/>
        </p:spPr>
        <p:txBody>
          <a:bodyPr anchor="t"/>
          <a:lstStyle>
            <a:lvl1pPr marL="0" indent="0" algn="ctr">
              <a:lnSpc>
                <a:spcPct val="150000"/>
              </a:lnSpc>
              <a:spcBef>
                <a:spcPts val="0"/>
              </a:spcBef>
              <a:buNone/>
              <a:defRPr b="1">
                <a:solidFill>
                  <a:schemeClr val="accent1">
                    <a:lumMod val="50000"/>
                  </a:schemeClr>
                </a:solidFill>
              </a:defRPr>
            </a:lvl1pPr>
            <a:lvl2pPr algn="ctr">
              <a:buClr>
                <a:schemeClr val="accent1">
                  <a:lumMod val="50000"/>
                </a:schemeClr>
              </a:buClr>
              <a:defRPr>
                <a:solidFill>
                  <a:schemeClr val="accent1">
                    <a:lumMod val="50000"/>
                  </a:schemeClr>
                </a:solidFill>
              </a:defRPr>
            </a:lvl2pPr>
            <a:lvl3pPr algn="ctr">
              <a:buClr>
                <a:schemeClr val="accent1">
                  <a:lumMod val="50000"/>
                </a:schemeClr>
              </a:buClr>
              <a:defRPr>
                <a:solidFill>
                  <a:schemeClr val="accent1">
                    <a:lumMod val="50000"/>
                  </a:schemeClr>
                </a:solidFill>
              </a:defRPr>
            </a:lvl3pPr>
            <a:lvl4pPr algn="ctr">
              <a:buClr>
                <a:schemeClr val="accent1">
                  <a:lumMod val="50000"/>
                </a:schemeClr>
              </a:buClr>
              <a:defRPr>
                <a:solidFill>
                  <a:schemeClr val="accent1">
                    <a:lumMod val="50000"/>
                  </a:schemeClr>
                </a:solidFill>
              </a:defRPr>
            </a:lvl4pPr>
            <a:lvl5pPr algn="ctr">
              <a:buClr>
                <a:schemeClr val="accent1">
                  <a:lumMod val="50000"/>
                </a:schemeClr>
              </a:buClr>
              <a:defRPr>
                <a:solidFill>
                  <a:schemeClr val="accent1">
                    <a:lumMod val="50000"/>
                  </a:schemeClr>
                </a:solidFill>
              </a:defRPr>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799506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5">
    <p:bg>
      <p:bgPr>
        <a:solidFill>
          <a:schemeClr val="accent1">
            <a:lumMod val="50000"/>
          </a:schemeClr>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81D7C89-8451-1944-C2B3-53AADAC99A01}"/>
              </a:ext>
              <a:ext uri="{C183D7F6-B498-43B3-948B-1728B52AA6E4}">
                <adec:decorative xmlns:adec="http://schemas.microsoft.com/office/drawing/2017/decorative" val="1"/>
              </a:ext>
            </a:extLst>
          </p:cNvPr>
          <p:cNvSpPr/>
          <p:nvPr userDrawn="1"/>
        </p:nvSpPr>
        <p:spPr>
          <a:xfrm>
            <a:off x="411678" y="422551"/>
            <a:ext cx="4223822" cy="6010146"/>
          </a:xfrm>
          <a:prstGeom prst="rect">
            <a:avLst/>
          </a:prstGeom>
          <a:solidFill>
            <a:schemeClr val="accent4">
              <a:lumMod val="40000"/>
              <a:lumOff val="60000"/>
            </a:schemeClr>
          </a:solidFill>
          <a:ln>
            <a:noFill/>
          </a:ln>
          <a:effectLst>
            <a:outerShdw blurRad="254000" dist="50800" dir="2700000" algn="tl" rotWithShape="0">
              <a:prstClr val="black">
                <a:alpha val="2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B0502020202020204"/>
              <a:ea typeface="+mn-ea"/>
              <a:cs typeface="+mn-cs"/>
            </a:endParaRPr>
          </a:p>
        </p:txBody>
      </p:sp>
      <p:sp>
        <p:nvSpPr>
          <p:cNvPr id="3" name="Rectangle 2">
            <a:extLst>
              <a:ext uri="{FF2B5EF4-FFF2-40B4-BE49-F238E27FC236}">
                <a16:creationId xmlns:a16="http://schemas.microsoft.com/office/drawing/2014/main" id="{D26B15EB-5194-C74B-F881-D3DCBE854272}"/>
              </a:ext>
              <a:ext uri="{C183D7F6-B498-43B3-948B-1728B52AA6E4}">
                <adec:decorative xmlns:adec="http://schemas.microsoft.com/office/drawing/2017/decorative" val="1"/>
              </a:ext>
            </a:extLst>
          </p:cNvPr>
          <p:cNvSpPr/>
          <p:nvPr userDrawn="1"/>
        </p:nvSpPr>
        <p:spPr>
          <a:xfrm>
            <a:off x="4635499" y="422551"/>
            <a:ext cx="7144823" cy="6010146"/>
          </a:xfrm>
          <a:prstGeom prst="rect">
            <a:avLst/>
          </a:prstGeom>
          <a:solidFill>
            <a:schemeClr val="accent1">
              <a:lumMod val="50000"/>
            </a:schemeClr>
          </a:solidFill>
          <a:ln>
            <a:noFill/>
          </a:ln>
          <a:effectLst>
            <a:outerShdw blurRad="254000" dist="50800" dir="2700000" algn="tl" rotWithShape="0">
              <a:prstClr val="black">
                <a:alpha val="2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B0502020202020204"/>
              <a:ea typeface="+mn-ea"/>
              <a:cs typeface="+mn-cs"/>
            </a:endParaRPr>
          </a:p>
        </p:txBody>
      </p:sp>
      <p:sp>
        <p:nvSpPr>
          <p:cNvPr id="9" name="Title 8">
            <a:extLst>
              <a:ext uri="{FF2B5EF4-FFF2-40B4-BE49-F238E27FC236}">
                <a16:creationId xmlns:a16="http://schemas.microsoft.com/office/drawing/2014/main" id="{5997EA3E-49E5-518D-63DB-0BD43D3ACFCD}"/>
              </a:ext>
            </a:extLst>
          </p:cNvPr>
          <p:cNvSpPr>
            <a:spLocks noGrp="1"/>
          </p:cNvSpPr>
          <p:nvPr>
            <p:ph type="title" hasCustomPrompt="1"/>
          </p:nvPr>
        </p:nvSpPr>
        <p:spPr>
          <a:xfrm>
            <a:off x="529935" y="633845"/>
            <a:ext cx="3990110" cy="2192482"/>
          </a:xfrm>
          <a:noFill/>
          <a:effectLst/>
        </p:spPr>
        <p:txBody>
          <a:bodyPr anchor="ctr"/>
          <a:lstStyle>
            <a:lvl1pPr algn="ctr">
              <a:defRPr sz="3600" spc="0" baseline="0">
                <a:solidFill>
                  <a:schemeClr val="accent1">
                    <a:lumMod val="50000"/>
                  </a:schemeClr>
                </a:solidFill>
                <a:effectLst/>
              </a:defRPr>
            </a:lvl1pPr>
          </a:lstStyle>
          <a:p>
            <a:r>
              <a:rPr lang="en-US" dirty="0"/>
              <a:t>Click to add title</a:t>
            </a:r>
          </a:p>
        </p:txBody>
      </p:sp>
      <p:sp>
        <p:nvSpPr>
          <p:cNvPr id="7" name="Content Placeholder 6">
            <a:extLst>
              <a:ext uri="{FF2B5EF4-FFF2-40B4-BE49-F238E27FC236}">
                <a16:creationId xmlns:a16="http://schemas.microsoft.com/office/drawing/2014/main" id="{B15614EF-4CFA-2D69-0F78-9D7409E2337E}"/>
              </a:ext>
            </a:extLst>
          </p:cNvPr>
          <p:cNvSpPr>
            <a:spLocks noGrp="1"/>
          </p:cNvSpPr>
          <p:nvPr>
            <p:ph sz="quarter" idx="11" hasCustomPrompt="1"/>
          </p:nvPr>
        </p:nvSpPr>
        <p:spPr>
          <a:xfrm>
            <a:off x="747423" y="3174531"/>
            <a:ext cx="3772622" cy="3122360"/>
          </a:xfrm>
          <a:effectLst/>
        </p:spPr>
        <p:txBody>
          <a:bodyPr rIns="274320" anchor="t"/>
          <a:lstStyle>
            <a:lvl1pPr marL="283464" indent="-283464">
              <a:lnSpc>
                <a:spcPct val="150000"/>
              </a:lnSpc>
              <a:spcBef>
                <a:spcPts val="0"/>
              </a:spcBef>
              <a:spcAft>
                <a:spcPts val="0"/>
              </a:spcAft>
              <a:buClr>
                <a:schemeClr val="accent1">
                  <a:lumMod val="50000"/>
                </a:schemeClr>
              </a:buClr>
              <a:buFont typeface="Arial" panose="020B0604020202020204" pitchFamily="34" charset="0"/>
              <a:buChar char="•"/>
              <a:defRPr>
                <a:solidFill>
                  <a:schemeClr val="accent1">
                    <a:lumMod val="50000"/>
                  </a:schemeClr>
                </a:solidFill>
              </a:defRPr>
            </a:lvl1pPr>
            <a:lvl2pPr marL="742950" indent="-285750">
              <a:lnSpc>
                <a:spcPct val="150000"/>
              </a:lnSpc>
              <a:spcBef>
                <a:spcPts val="0"/>
              </a:spcBef>
              <a:spcAft>
                <a:spcPts val="0"/>
              </a:spcAft>
              <a:buClr>
                <a:schemeClr val="accent1">
                  <a:lumMod val="50000"/>
                </a:schemeClr>
              </a:buClr>
              <a:buFont typeface="Arial" panose="020B0604020202020204" pitchFamily="34" charset="0"/>
              <a:buChar char="•"/>
              <a:defRPr>
                <a:solidFill>
                  <a:schemeClr val="accent1">
                    <a:lumMod val="50000"/>
                  </a:schemeClr>
                </a:solidFill>
              </a:defRPr>
            </a:lvl2pPr>
            <a:lvl3pPr marL="1143000" indent="-228600">
              <a:lnSpc>
                <a:spcPct val="150000"/>
              </a:lnSpc>
              <a:spcBef>
                <a:spcPts val="0"/>
              </a:spcBef>
              <a:spcAft>
                <a:spcPts val="0"/>
              </a:spcAft>
              <a:buClr>
                <a:schemeClr val="accent1">
                  <a:lumMod val="50000"/>
                </a:schemeClr>
              </a:buClr>
              <a:buFont typeface="Arial" panose="020B0604020202020204" pitchFamily="34" charset="0"/>
              <a:buChar char="•"/>
              <a:defRPr>
                <a:solidFill>
                  <a:schemeClr val="accent1">
                    <a:lumMod val="50000"/>
                  </a:schemeClr>
                </a:solidFill>
              </a:defRPr>
            </a:lvl3pPr>
            <a:lvl4pPr marL="1600200" indent="-228600">
              <a:lnSpc>
                <a:spcPct val="150000"/>
              </a:lnSpc>
              <a:spcBef>
                <a:spcPts val="0"/>
              </a:spcBef>
              <a:spcAft>
                <a:spcPts val="0"/>
              </a:spcAft>
              <a:buClr>
                <a:schemeClr val="accent1">
                  <a:lumMod val="50000"/>
                </a:schemeClr>
              </a:buClr>
              <a:buFont typeface="Arial" panose="020B0604020202020204" pitchFamily="34" charset="0"/>
              <a:buChar char="•"/>
              <a:defRPr>
                <a:solidFill>
                  <a:schemeClr val="accent1">
                    <a:lumMod val="50000"/>
                  </a:schemeClr>
                </a:solidFill>
              </a:defRPr>
            </a:lvl4pPr>
            <a:lvl5pPr marL="2057400" indent="-228600">
              <a:lnSpc>
                <a:spcPct val="150000"/>
              </a:lnSpc>
              <a:spcBef>
                <a:spcPts val="0"/>
              </a:spcBef>
              <a:spcAft>
                <a:spcPts val="0"/>
              </a:spcAft>
              <a:buClr>
                <a:schemeClr val="accent1">
                  <a:lumMod val="50000"/>
                </a:schemeClr>
              </a:buClr>
              <a:buFont typeface="Arial" panose="020B0604020202020204" pitchFamily="34" charset="0"/>
              <a:buChar char="•"/>
              <a:defRPr>
                <a:solidFill>
                  <a:schemeClr val="accent1">
                    <a:lumMod val="50000"/>
                  </a:schemeClr>
                </a:solidFill>
              </a:defRPr>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9">
            <a:extLst>
              <a:ext uri="{FF2B5EF4-FFF2-40B4-BE49-F238E27FC236}">
                <a16:creationId xmlns:a16="http://schemas.microsoft.com/office/drawing/2014/main" id="{77D6637B-A7C5-34FF-5B51-32392DAEABB2}"/>
              </a:ext>
            </a:extLst>
          </p:cNvPr>
          <p:cNvSpPr>
            <a:spLocks noGrp="1"/>
          </p:cNvSpPr>
          <p:nvPr>
            <p:ph sz="quarter" idx="10" hasCustomPrompt="1"/>
          </p:nvPr>
        </p:nvSpPr>
        <p:spPr>
          <a:xfrm>
            <a:off x="5237732" y="946205"/>
            <a:ext cx="5971020" cy="5161655"/>
          </a:xfrm>
        </p:spPr>
        <p:txBody>
          <a:body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4316405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Introduction 2">
    <p:bg>
      <p:bgPr>
        <a:solidFill>
          <a:schemeClr val="accent1">
            <a:lumMod val="50000"/>
          </a:schemeClr>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13E625C-F0A4-564D-CEE2-6B3595CEB038}"/>
              </a:ext>
              <a:ext uri="{C183D7F6-B498-43B3-948B-1728B52AA6E4}">
                <adec:decorative xmlns:adec="http://schemas.microsoft.com/office/drawing/2017/decorative" val="1"/>
              </a:ext>
            </a:extLst>
          </p:cNvPr>
          <p:cNvSpPr/>
          <p:nvPr userDrawn="1"/>
        </p:nvSpPr>
        <p:spPr>
          <a:xfrm>
            <a:off x="5961889" y="0"/>
            <a:ext cx="6230111" cy="6858000"/>
          </a:xfrm>
          <a:prstGeom prst="rect">
            <a:avLst/>
          </a:prstGeom>
          <a:solidFill>
            <a:schemeClr val="accent4">
              <a:lumMod val="40000"/>
              <a:lumOff val="60000"/>
            </a:schemeClr>
          </a:solidFill>
          <a:ln>
            <a:noFill/>
          </a:ln>
          <a:effectLst>
            <a:outerShdw blurRad="254000" dist="50800" dir="2700000" algn="tl" rotWithShape="0">
              <a:prstClr val="black">
                <a:alpha val="2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8">
            <a:extLst>
              <a:ext uri="{FF2B5EF4-FFF2-40B4-BE49-F238E27FC236}">
                <a16:creationId xmlns:a16="http://schemas.microsoft.com/office/drawing/2014/main" id="{5997EA3E-49E5-518D-63DB-0BD43D3ACFCD}"/>
              </a:ext>
            </a:extLst>
          </p:cNvPr>
          <p:cNvSpPr>
            <a:spLocks noGrp="1"/>
          </p:cNvSpPr>
          <p:nvPr>
            <p:ph type="title"/>
          </p:nvPr>
        </p:nvSpPr>
        <p:spPr>
          <a:xfrm>
            <a:off x="6577445" y="157637"/>
            <a:ext cx="4851694" cy="2190705"/>
          </a:xfrm>
          <a:noFill/>
          <a:effectLst/>
        </p:spPr>
        <p:txBody>
          <a:bodyPr anchor="b"/>
          <a:lstStyle>
            <a:lvl1pPr algn="l">
              <a:defRPr sz="3600" spc="0" baseline="0">
                <a:solidFill>
                  <a:schemeClr val="accent1">
                    <a:lumMod val="50000"/>
                  </a:schemeClr>
                </a:solidFill>
                <a:effectLst/>
              </a:defRPr>
            </a:lvl1pPr>
          </a:lstStyle>
          <a:p>
            <a:endParaRPr lang="en-US" dirty="0"/>
          </a:p>
        </p:txBody>
      </p:sp>
      <p:sp>
        <p:nvSpPr>
          <p:cNvPr id="3" name="Rectangle 2">
            <a:extLst>
              <a:ext uri="{FF2B5EF4-FFF2-40B4-BE49-F238E27FC236}">
                <a16:creationId xmlns:a16="http://schemas.microsoft.com/office/drawing/2014/main" id="{BB4D8C78-00C3-F3D7-17C3-F1667E463E12}"/>
              </a:ext>
              <a:ext uri="{C183D7F6-B498-43B3-948B-1728B52AA6E4}">
                <adec:decorative xmlns:adec="http://schemas.microsoft.com/office/drawing/2017/decorative" val="1"/>
              </a:ext>
            </a:extLst>
          </p:cNvPr>
          <p:cNvSpPr/>
          <p:nvPr userDrawn="1"/>
        </p:nvSpPr>
        <p:spPr>
          <a:xfrm>
            <a:off x="380999" y="422551"/>
            <a:ext cx="5124893" cy="6010146"/>
          </a:xfrm>
          <a:prstGeom prst="rect">
            <a:avLst/>
          </a:prstGeom>
          <a:solidFill>
            <a:schemeClr val="accent4">
              <a:lumMod val="40000"/>
              <a:lumOff val="60000"/>
            </a:schemeClr>
          </a:solidFill>
          <a:ln>
            <a:noFill/>
          </a:ln>
          <a:effectLst>
            <a:outerShdw blurRad="254000" dist="50800" dir="2700000" algn="tl" rotWithShape="0">
              <a:prstClr val="black">
                <a:alpha val="2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B0502020202020204"/>
                <a:ea typeface="+mn-ea"/>
                <a:cs typeface="+mn-cs"/>
              </a:rPr>
              <a:t>c</a:t>
            </a:r>
          </a:p>
        </p:txBody>
      </p:sp>
      <p:pic>
        <p:nvPicPr>
          <p:cNvPr id="4" name="Graphic 3">
            <a:extLst>
              <a:ext uri="{FF2B5EF4-FFF2-40B4-BE49-F238E27FC236}">
                <a16:creationId xmlns:a16="http://schemas.microsoft.com/office/drawing/2014/main" id="{F13E61FD-F54A-5F86-FCED-3BD4C8AA42E7}"/>
              </a:ext>
              <a:ext uri="{C183D7F6-B498-43B3-948B-1728B52AA6E4}">
                <adec:decorative xmlns:adec="http://schemas.microsoft.com/office/drawing/2017/decorative" val="1"/>
              </a:ext>
            </a:extLst>
          </p:cNvPr>
          <p:cNvPicPr>
            <a:picLocks noChangeAspect="1"/>
          </p:cNvPicPr>
          <p:nvPr userDrawn="1"/>
        </p:nvPicPr>
        <p:blipFill rotWithShape="1">
          <a:blip cstate="screen">
            <a:extLst>
              <a:ext uri="{28A0092B-C50C-407E-A947-70E740481C1C}">
                <a14:useLocalDpi xmlns:a14="http://schemas.microsoft.com/office/drawing/2010/main"/>
              </a:ext>
              <a:ext uri="{96DAC541-7B7A-43D3-8B79-37D633B846F1}">
                <asvg:svgBlip xmlns:asvg="http://schemas.microsoft.com/office/drawing/2016/SVG/main" r:embed="rId2"/>
              </a:ext>
            </a:extLst>
          </a:blip>
          <a:srcRect l="-1353" t="-388" r="-1" b="-254"/>
          <a:stretch/>
        </p:blipFill>
        <p:spPr>
          <a:xfrm flipH="1">
            <a:off x="659106" y="3429000"/>
            <a:ext cx="4589830" cy="2780414"/>
          </a:xfrm>
          <a:prstGeom prst="rect">
            <a:avLst/>
          </a:prstGeom>
        </p:spPr>
      </p:pic>
      <p:sp>
        <p:nvSpPr>
          <p:cNvPr id="6" name="Rectangle 5">
            <a:extLst>
              <a:ext uri="{FF2B5EF4-FFF2-40B4-BE49-F238E27FC236}">
                <a16:creationId xmlns:a16="http://schemas.microsoft.com/office/drawing/2014/main" id="{A9F0290F-2D31-F9FB-AD35-B76947AF146F}"/>
              </a:ext>
              <a:ext uri="{C183D7F6-B498-43B3-948B-1728B52AA6E4}">
                <adec:decorative xmlns:adec="http://schemas.microsoft.com/office/drawing/2017/decorative" val="1"/>
              </a:ext>
            </a:extLst>
          </p:cNvPr>
          <p:cNvSpPr/>
          <p:nvPr userDrawn="1"/>
        </p:nvSpPr>
        <p:spPr>
          <a:xfrm>
            <a:off x="1236863" y="776532"/>
            <a:ext cx="3434316" cy="5018212"/>
          </a:xfrm>
          <a:prstGeom prst="rect">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Picture Placeholder 11">
            <a:extLst>
              <a:ext uri="{FF2B5EF4-FFF2-40B4-BE49-F238E27FC236}">
                <a16:creationId xmlns:a16="http://schemas.microsoft.com/office/drawing/2014/main" id="{7347A5B6-0F99-C044-C209-F3190EEFA371}"/>
              </a:ext>
            </a:extLst>
          </p:cNvPr>
          <p:cNvSpPr>
            <a:spLocks noGrp="1"/>
          </p:cNvSpPr>
          <p:nvPr>
            <p:ph type="pic" sz="quarter" idx="11"/>
          </p:nvPr>
        </p:nvSpPr>
        <p:spPr>
          <a:xfrm>
            <a:off x="1236663" y="776288"/>
            <a:ext cx="3433762" cy="5018087"/>
          </a:xfrm>
        </p:spPr>
        <p:txBody>
          <a:bodyPr anchor="t"/>
          <a:lstStyle>
            <a:lvl1pPr marL="0" indent="0" algn="ctr">
              <a:buNone/>
              <a:defRPr/>
            </a:lvl1pPr>
          </a:lstStyle>
          <a:p>
            <a:r>
              <a:rPr lang="en-US" dirty="0"/>
              <a:t>Click icon to add picture</a:t>
            </a:r>
          </a:p>
        </p:txBody>
      </p:sp>
      <p:sp>
        <p:nvSpPr>
          <p:cNvPr id="5" name="Content Placeholder 9">
            <a:extLst>
              <a:ext uri="{FF2B5EF4-FFF2-40B4-BE49-F238E27FC236}">
                <a16:creationId xmlns:a16="http://schemas.microsoft.com/office/drawing/2014/main" id="{0E96890F-0832-5087-193F-70CF33DEE0AD}"/>
              </a:ext>
            </a:extLst>
          </p:cNvPr>
          <p:cNvSpPr>
            <a:spLocks noGrp="1"/>
          </p:cNvSpPr>
          <p:nvPr>
            <p:ph sz="quarter" idx="10" hasCustomPrompt="1"/>
          </p:nvPr>
        </p:nvSpPr>
        <p:spPr>
          <a:xfrm>
            <a:off x="6592615" y="2505979"/>
            <a:ext cx="4837385" cy="3926717"/>
          </a:xfrm>
          <a:effectLst/>
        </p:spPr>
        <p:txBody>
          <a:bodyPr anchor="t"/>
          <a:lstStyle>
            <a:lvl1pPr marL="0" indent="0">
              <a:lnSpc>
                <a:spcPct val="150000"/>
              </a:lnSpc>
              <a:spcBef>
                <a:spcPts val="0"/>
              </a:spcBef>
              <a:spcAft>
                <a:spcPts val="0"/>
              </a:spcAft>
              <a:buClr>
                <a:schemeClr val="accent1">
                  <a:lumMod val="50000"/>
                </a:schemeClr>
              </a:buClr>
              <a:buFont typeface="Arial" panose="020B0604020202020204" pitchFamily="34" charset="0"/>
              <a:buNone/>
              <a:defRPr>
                <a:solidFill>
                  <a:schemeClr val="accent1">
                    <a:lumMod val="50000"/>
                  </a:schemeClr>
                </a:solidFill>
              </a:defRPr>
            </a:lvl1pPr>
            <a:lvl2pPr marL="742950" indent="-285750">
              <a:lnSpc>
                <a:spcPct val="150000"/>
              </a:lnSpc>
              <a:spcAft>
                <a:spcPts val="0"/>
              </a:spcAft>
              <a:buClr>
                <a:schemeClr val="accent1">
                  <a:lumMod val="50000"/>
                </a:schemeClr>
              </a:buClr>
              <a:buFont typeface="Arial" panose="020B0604020202020204" pitchFamily="34" charset="0"/>
              <a:buChar char="•"/>
              <a:defRPr>
                <a:solidFill>
                  <a:schemeClr val="accent1">
                    <a:lumMod val="50000"/>
                  </a:schemeClr>
                </a:solidFill>
              </a:defRPr>
            </a:lvl2pPr>
            <a:lvl3pPr marL="1143000" indent="-228600">
              <a:lnSpc>
                <a:spcPct val="150000"/>
              </a:lnSpc>
              <a:spcAft>
                <a:spcPts val="0"/>
              </a:spcAft>
              <a:buClr>
                <a:schemeClr val="accent1">
                  <a:lumMod val="50000"/>
                </a:schemeClr>
              </a:buClr>
              <a:buFont typeface="Arial" panose="020B0604020202020204" pitchFamily="34" charset="0"/>
              <a:buChar char="•"/>
              <a:defRPr>
                <a:solidFill>
                  <a:schemeClr val="accent1">
                    <a:lumMod val="50000"/>
                  </a:schemeClr>
                </a:solidFill>
              </a:defRPr>
            </a:lvl3pPr>
            <a:lvl4pPr marL="1600200" indent="-228600">
              <a:lnSpc>
                <a:spcPct val="150000"/>
              </a:lnSpc>
              <a:spcAft>
                <a:spcPts val="0"/>
              </a:spcAft>
              <a:buClr>
                <a:schemeClr val="accent1">
                  <a:lumMod val="50000"/>
                </a:schemeClr>
              </a:buClr>
              <a:buFont typeface="Arial" panose="020B0604020202020204" pitchFamily="34" charset="0"/>
              <a:buChar char="•"/>
              <a:defRPr>
                <a:solidFill>
                  <a:schemeClr val="accent1">
                    <a:lumMod val="50000"/>
                  </a:schemeClr>
                </a:solidFill>
              </a:defRPr>
            </a:lvl4pPr>
            <a:lvl5pPr marL="2057400" indent="-228600">
              <a:lnSpc>
                <a:spcPct val="150000"/>
              </a:lnSpc>
              <a:spcAft>
                <a:spcPts val="0"/>
              </a:spcAft>
              <a:buClr>
                <a:schemeClr val="accent1">
                  <a:lumMod val="50000"/>
                </a:schemeClr>
              </a:buClr>
              <a:buFont typeface="Arial" panose="020B0604020202020204" pitchFamily="34" charset="0"/>
              <a:buChar char="•"/>
              <a:defRPr>
                <a:solidFill>
                  <a:schemeClr val="accent1">
                    <a:lumMod val="50000"/>
                  </a:schemeClr>
                </a:solidFill>
              </a:defRPr>
            </a:lvl5pPr>
          </a:lstStyle>
          <a:p>
            <a:pPr marL="285750" marR="0" lvl="0" indent="-285750" algn="l" defTabSz="457200" rtl="0" eaLnBrk="1" fontAlgn="auto" latinLnBrk="0" hangingPunct="1">
              <a:lnSpc>
                <a:spcPct val="150000"/>
              </a:lnSpc>
              <a:spcBef>
                <a:spcPts val="0"/>
              </a:spcBef>
              <a:spcAft>
                <a:spcPts val="0"/>
              </a:spcAft>
              <a:buClr>
                <a:schemeClr val="accent1">
                  <a:lumMod val="50000"/>
                </a:schemeClr>
              </a:buClr>
              <a:buSzTx/>
              <a:buFont typeface="Arial" panose="020B0604020202020204" pitchFamily="34" charset="0"/>
              <a:buChar char="•"/>
              <a:tabLst/>
              <a:defRPr/>
            </a:pPr>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5366817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Two Content 4">
    <p:bg>
      <p:bgPr>
        <a:solidFill>
          <a:schemeClr val="accent1">
            <a:lumMod val="50000"/>
          </a:schemeClr>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36DB3CB-355C-968A-7F5F-71E0350408BA}"/>
              </a:ext>
              <a:ext uri="{C183D7F6-B498-43B3-948B-1728B52AA6E4}">
                <adec:decorative xmlns:adec="http://schemas.microsoft.com/office/drawing/2017/decorative" val="1"/>
              </a:ext>
            </a:extLst>
          </p:cNvPr>
          <p:cNvPicPr>
            <a:picLocks noChangeAspect="1"/>
          </p:cNvPicPr>
          <p:nvPr userDrawn="1"/>
        </p:nvPicPr>
        <p:blipFill rotWithShape="1">
          <a:blip r:embed="rId2" cstate="screen">
            <a:duotone>
              <a:prstClr val="black"/>
              <a:schemeClr val="accent1">
                <a:tint val="45000"/>
                <a:satMod val="400000"/>
              </a:schemeClr>
            </a:duotone>
            <a:alphaModFix amt="50000"/>
            <a:extLst>
              <a:ext uri="{28A0092B-C50C-407E-A947-70E740481C1C}">
                <a14:useLocalDpi xmlns:a14="http://schemas.microsoft.com/office/drawing/2010/main"/>
              </a:ext>
            </a:extLst>
          </a:blip>
          <a:srcRect/>
          <a:stretch/>
        </p:blipFill>
        <p:spPr>
          <a:xfrm rot="10800000">
            <a:off x="-2" y="0"/>
            <a:ext cx="12192001" cy="6858000"/>
          </a:xfrm>
          <a:prstGeom prst="rect">
            <a:avLst/>
          </a:prstGeom>
        </p:spPr>
      </p:pic>
      <p:sp>
        <p:nvSpPr>
          <p:cNvPr id="2" name="Rectangle 1">
            <a:extLst>
              <a:ext uri="{FF2B5EF4-FFF2-40B4-BE49-F238E27FC236}">
                <a16:creationId xmlns:a16="http://schemas.microsoft.com/office/drawing/2014/main" id="{281D7C89-8451-1944-C2B3-53AADAC99A01}"/>
              </a:ext>
              <a:ext uri="{C183D7F6-B498-43B3-948B-1728B52AA6E4}">
                <adec:decorative xmlns:adec="http://schemas.microsoft.com/office/drawing/2017/decorative" val="1"/>
              </a:ext>
            </a:extLst>
          </p:cNvPr>
          <p:cNvSpPr/>
          <p:nvPr userDrawn="1"/>
        </p:nvSpPr>
        <p:spPr>
          <a:xfrm>
            <a:off x="411678" y="422551"/>
            <a:ext cx="4223822" cy="6010146"/>
          </a:xfrm>
          <a:prstGeom prst="rect">
            <a:avLst/>
          </a:prstGeom>
          <a:solidFill>
            <a:schemeClr val="accent4">
              <a:lumMod val="40000"/>
              <a:lumOff val="60000"/>
            </a:schemeClr>
          </a:solidFill>
          <a:ln>
            <a:noFill/>
          </a:ln>
          <a:effectLst>
            <a:outerShdw blurRad="254000" dist="50800" dir="2700000" algn="tl" rotWithShape="0">
              <a:prstClr val="black">
                <a:alpha val="2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B0502020202020204"/>
              <a:ea typeface="+mn-ea"/>
              <a:cs typeface="+mn-cs"/>
            </a:endParaRPr>
          </a:p>
        </p:txBody>
      </p:sp>
      <p:sp>
        <p:nvSpPr>
          <p:cNvPr id="3" name="Rectangle 2">
            <a:extLst>
              <a:ext uri="{FF2B5EF4-FFF2-40B4-BE49-F238E27FC236}">
                <a16:creationId xmlns:a16="http://schemas.microsoft.com/office/drawing/2014/main" id="{D26B15EB-5194-C74B-F881-D3DCBE854272}"/>
              </a:ext>
              <a:ext uri="{C183D7F6-B498-43B3-948B-1728B52AA6E4}">
                <adec:decorative xmlns:adec="http://schemas.microsoft.com/office/drawing/2017/decorative" val="1"/>
              </a:ext>
            </a:extLst>
          </p:cNvPr>
          <p:cNvSpPr/>
          <p:nvPr userDrawn="1"/>
        </p:nvSpPr>
        <p:spPr>
          <a:xfrm>
            <a:off x="4635499" y="422551"/>
            <a:ext cx="7144823" cy="6010146"/>
          </a:xfrm>
          <a:prstGeom prst="rect">
            <a:avLst/>
          </a:prstGeom>
          <a:solidFill>
            <a:schemeClr val="accent1">
              <a:lumMod val="50000"/>
            </a:schemeClr>
          </a:solidFill>
          <a:ln>
            <a:noFill/>
          </a:ln>
          <a:effectLst>
            <a:outerShdw blurRad="254000" dist="50800" dir="2700000" algn="tl" rotWithShape="0">
              <a:prstClr val="black">
                <a:alpha val="2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B0502020202020204"/>
              <a:ea typeface="+mn-ea"/>
              <a:cs typeface="+mn-cs"/>
            </a:endParaRPr>
          </a:p>
        </p:txBody>
      </p:sp>
      <p:sp>
        <p:nvSpPr>
          <p:cNvPr id="9" name="Title 8">
            <a:extLst>
              <a:ext uri="{FF2B5EF4-FFF2-40B4-BE49-F238E27FC236}">
                <a16:creationId xmlns:a16="http://schemas.microsoft.com/office/drawing/2014/main" id="{5997EA3E-49E5-518D-63DB-0BD43D3ACFCD}"/>
              </a:ext>
            </a:extLst>
          </p:cNvPr>
          <p:cNvSpPr>
            <a:spLocks noGrp="1"/>
          </p:cNvSpPr>
          <p:nvPr>
            <p:ph type="title" hasCustomPrompt="1"/>
          </p:nvPr>
        </p:nvSpPr>
        <p:spPr>
          <a:xfrm>
            <a:off x="529935" y="924339"/>
            <a:ext cx="3990110" cy="5009322"/>
          </a:xfrm>
          <a:noFill/>
          <a:effectLst/>
        </p:spPr>
        <p:txBody>
          <a:bodyPr anchor="ctr"/>
          <a:lstStyle>
            <a:lvl1pPr algn="ctr">
              <a:defRPr sz="3600" spc="0" baseline="0">
                <a:solidFill>
                  <a:schemeClr val="accent1">
                    <a:lumMod val="50000"/>
                  </a:schemeClr>
                </a:solidFill>
                <a:effectLst/>
              </a:defRPr>
            </a:lvl1pPr>
          </a:lstStyle>
          <a:p>
            <a:r>
              <a:rPr lang="en-US" dirty="0"/>
              <a:t>Click to add title</a:t>
            </a:r>
          </a:p>
        </p:txBody>
      </p:sp>
      <p:sp>
        <p:nvSpPr>
          <p:cNvPr id="10" name="Content Placeholder 9">
            <a:extLst>
              <a:ext uri="{FF2B5EF4-FFF2-40B4-BE49-F238E27FC236}">
                <a16:creationId xmlns:a16="http://schemas.microsoft.com/office/drawing/2014/main" id="{77D6637B-A7C5-34FF-5B51-32392DAEABB2}"/>
              </a:ext>
            </a:extLst>
          </p:cNvPr>
          <p:cNvSpPr>
            <a:spLocks noGrp="1"/>
          </p:cNvSpPr>
          <p:nvPr>
            <p:ph sz="quarter" idx="10" hasCustomPrompt="1"/>
          </p:nvPr>
        </p:nvSpPr>
        <p:spPr>
          <a:xfrm>
            <a:off x="5153836" y="1371602"/>
            <a:ext cx="6177309" cy="1953489"/>
          </a:xfrm>
          <a:effectLst/>
        </p:spPr>
        <p:txBody>
          <a:bodyPr anchor="t"/>
          <a:lstStyle>
            <a:lvl1pPr marL="283464" indent="-283464">
              <a:lnSpc>
                <a:spcPct val="120000"/>
              </a:lnSpc>
              <a:spcBef>
                <a:spcPts val="0"/>
              </a:spcBef>
              <a:spcAft>
                <a:spcPts val="0"/>
              </a:spcAft>
              <a:buClr>
                <a:schemeClr val="tx1"/>
              </a:buClr>
              <a:buFont typeface="Arial" panose="020B0604020202020204" pitchFamily="34" charset="0"/>
              <a:buChar char="•"/>
              <a:defRPr/>
            </a:lvl1pPr>
            <a:lvl2pPr marL="742950" indent="-285750">
              <a:lnSpc>
                <a:spcPct val="120000"/>
              </a:lnSpc>
              <a:spcBef>
                <a:spcPts val="0"/>
              </a:spcBef>
              <a:spcAft>
                <a:spcPts val="0"/>
              </a:spcAft>
              <a:buClr>
                <a:schemeClr val="tx1"/>
              </a:buClr>
              <a:buFont typeface="Arial" panose="020B0604020202020204" pitchFamily="34" charset="0"/>
              <a:buChar char="•"/>
              <a:defRPr/>
            </a:lvl2pPr>
            <a:lvl3pPr marL="1143000" indent="-228600">
              <a:lnSpc>
                <a:spcPct val="120000"/>
              </a:lnSpc>
              <a:spcBef>
                <a:spcPts val="0"/>
              </a:spcBef>
              <a:spcAft>
                <a:spcPts val="0"/>
              </a:spcAft>
              <a:buClr>
                <a:schemeClr val="tx1"/>
              </a:buClr>
              <a:buFont typeface="Arial" panose="020B0604020202020204" pitchFamily="34" charset="0"/>
              <a:buChar char="•"/>
              <a:defRPr/>
            </a:lvl3pPr>
            <a:lvl4pPr marL="1600200" indent="-228600">
              <a:lnSpc>
                <a:spcPct val="120000"/>
              </a:lnSpc>
              <a:spcBef>
                <a:spcPts val="0"/>
              </a:spcBef>
              <a:spcAft>
                <a:spcPts val="0"/>
              </a:spcAft>
              <a:buClr>
                <a:schemeClr val="tx1"/>
              </a:buClr>
              <a:buFont typeface="Arial" panose="020B0604020202020204" pitchFamily="34" charset="0"/>
              <a:buChar char="•"/>
              <a:defRPr/>
            </a:lvl4pPr>
            <a:lvl5pPr marL="2057400" indent="-228600">
              <a:lnSpc>
                <a:spcPct val="120000"/>
              </a:lnSpc>
              <a:spcBef>
                <a:spcPts val="0"/>
              </a:spcBef>
              <a:spcAft>
                <a:spcPts val="0"/>
              </a:spcAft>
              <a:buClr>
                <a:schemeClr val="tx1"/>
              </a:buClr>
              <a:buFont typeface="Arial" panose="020B0604020202020204" pitchFamily="34" charset="0"/>
              <a:buChar char="•"/>
              <a:defRPr/>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5" name="Straight Connector 4">
            <a:extLst>
              <a:ext uri="{FF2B5EF4-FFF2-40B4-BE49-F238E27FC236}">
                <a16:creationId xmlns:a16="http://schemas.microsoft.com/office/drawing/2014/main" id="{A087279F-936E-0F41-B533-7990D668D7CF}"/>
              </a:ext>
              <a:ext uri="{C183D7F6-B498-43B3-948B-1728B52AA6E4}">
                <adec:decorative xmlns:adec="http://schemas.microsoft.com/office/drawing/2017/decorative" val="1"/>
              </a:ext>
            </a:extLst>
          </p:cNvPr>
          <p:cNvCxnSpPr>
            <a:cxnSpLocks/>
          </p:cNvCxnSpPr>
          <p:nvPr userDrawn="1"/>
        </p:nvCxnSpPr>
        <p:spPr>
          <a:xfrm>
            <a:off x="5153836" y="3446156"/>
            <a:ext cx="6177309" cy="0"/>
          </a:xfrm>
          <a:prstGeom prst="line">
            <a:avLst/>
          </a:prstGeom>
          <a:ln w="19050">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6" name="Content Placeholder 9">
            <a:extLst>
              <a:ext uri="{FF2B5EF4-FFF2-40B4-BE49-F238E27FC236}">
                <a16:creationId xmlns:a16="http://schemas.microsoft.com/office/drawing/2014/main" id="{CDD03AA1-6D53-FEB1-9B22-57C1066DA336}"/>
              </a:ext>
            </a:extLst>
          </p:cNvPr>
          <p:cNvSpPr>
            <a:spLocks noGrp="1"/>
          </p:cNvSpPr>
          <p:nvPr>
            <p:ph sz="quarter" idx="11" hasCustomPrompt="1"/>
          </p:nvPr>
        </p:nvSpPr>
        <p:spPr>
          <a:xfrm>
            <a:off x="5153836" y="3745924"/>
            <a:ext cx="6177309" cy="2238918"/>
          </a:xfrm>
          <a:effectLst/>
        </p:spPr>
        <p:txBody>
          <a:bodyPr anchor="t"/>
          <a:lstStyle>
            <a:lvl1pPr marL="283464" indent="-283464">
              <a:lnSpc>
                <a:spcPct val="120000"/>
              </a:lnSpc>
              <a:spcBef>
                <a:spcPts val="0"/>
              </a:spcBef>
              <a:spcAft>
                <a:spcPts val="0"/>
              </a:spcAft>
              <a:buClr>
                <a:schemeClr val="tx1"/>
              </a:buClr>
              <a:buFont typeface="Arial" panose="020B0604020202020204" pitchFamily="34" charset="0"/>
              <a:buChar char="•"/>
              <a:defRPr/>
            </a:lvl1pPr>
            <a:lvl2pPr marL="742950" indent="-285750">
              <a:lnSpc>
                <a:spcPct val="120000"/>
              </a:lnSpc>
              <a:spcBef>
                <a:spcPts val="0"/>
              </a:spcBef>
              <a:spcAft>
                <a:spcPts val="0"/>
              </a:spcAft>
              <a:buClr>
                <a:schemeClr val="tx1"/>
              </a:buClr>
              <a:buFont typeface="Arial" panose="020B0604020202020204" pitchFamily="34" charset="0"/>
              <a:buChar char="•"/>
              <a:defRPr/>
            </a:lvl2pPr>
            <a:lvl3pPr marL="1143000" indent="-228600">
              <a:lnSpc>
                <a:spcPct val="120000"/>
              </a:lnSpc>
              <a:spcBef>
                <a:spcPts val="0"/>
              </a:spcBef>
              <a:spcAft>
                <a:spcPts val="0"/>
              </a:spcAft>
              <a:buClr>
                <a:schemeClr val="tx1"/>
              </a:buClr>
              <a:buFont typeface="Arial" panose="020B0604020202020204" pitchFamily="34" charset="0"/>
              <a:buChar char="•"/>
              <a:defRPr/>
            </a:lvl3pPr>
            <a:lvl4pPr marL="1600200" indent="-228600">
              <a:lnSpc>
                <a:spcPct val="120000"/>
              </a:lnSpc>
              <a:spcBef>
                <a:spcPts val="0"/>
              </a:spcBef>
              <a:spcAft>
                <a:spcPts val="0"/>
              </a:spcAft>
              <a:buClr>
                <a:schemeClr val="tx1"/>
              </a:buClr>
              <a:buFont typeface="Arial" panose="020B0604020202020204" pitchFamily="34" charset="0"/>
              <a:buChar char="•"/>
              <a:defRPr/>
            </a:lvl4pPr>
            <a:lvl5pPr marL="2057400" indent="-228600">
              <a:lnSpc>
                <a:spcPct val="120000"/>
              </a:lnSpc>
              <a:spcBef>
                <a:spcPts val="0"/>
              </a:spcBef>
              <a:spcAft>
                <a:spcPts val="0"/>
              </a:spcAft>
              <a:buClr>
                <a:schemeClr val="tx1"/>
              </a:buClr>
              <a:buFont typeface="Arial" panose="020B0604020202020204" pitchFamily="34" charset="0"/>
              <a:buChar char="•"/>
              <a:defRPr/>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7693711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Quote 2">
    <p:bg>
      <p:bgPr>
        <a:solidFill>
          <a:schemeClr val="accent1">
            <a:lumMod val="50000"/>
          </a:schemeClr>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59176A3-24B8-086B-739F-2B3DCE8BE094}"/>
              </a:ext>
              <a:ext uri="{C183D7F6-B498-43B3-948B-1728B52AA6E4}">
                <adec:decorative xmlns:adec="http://schemas.microsoft.com/office/drawing/2017/decorative" val="1"/>
              </a:ext>
            </a:extLst>
          </p:cNvPr>
          <p:cNvPicPr>
            <a:picLocks noChangeAspect="1"/>
          </p:cNvPicPr>
          <p:nvPr userDrawn="1"/>
        </p:nvPicPr>
        <p:blipFill rotWithShape="1">
          <a:blip r:embed="rId2" cstate="screen">
            <a:duotone>
              <a:prstClr val="black"/>
              <a:schemeClr val="accent1">
                <a:tint val="45000"/>
                <a:satMod val="400000"/>
              </a:schemeClr>
            </a:duotone>
            <a:alphaModFix amt="50000"/>
            <a:extLst>
              <a:ext uri="{28A0092B-C50C-407E-A947-70E740481C1C}">
                <a14:useLocalDpi xmlns:a14="http://schemas.microsoft.com/office/drawing/2010/main"/>
              </a:ext>
            </a:extLst>
          </a:blip>
          <a:srcRect/>
          <a:stretch/>
        </p:blipFill>
        <p:spPr>
          <a:xfrm rot="5400000">
            <a:off x="2666999" y="-2654300"/>
            <a:ext cx="6858000" cy="12166601"/>
          </a:xfrm>
          <a:prstGeom prst="rect">
            <a:avLst/>
          </a:prstGeom>
        </p:spPr>
      </p:pic>
      <p:sp>
        <p:nvSpPr>
          <p:cNvPr id="4" name="Rectangle 3">
            <a:extLst>
              <a:ext uri="{FF2B5EF4-FFF2-40B4-BE49-F238E27FC236}">
                <a16:creationId xmlns:a16="http://schemas.microsoft.com/office/drawing/2014/main" id="{BA96EFAA-0851-646A-8758-C20243901E54}"/>
              </a:ext>
              <a:ext uri="{C183D7F6-B498-43B3-948B-1728B52AA6E4}">
                <adec:decorative xmlns:adec="http://schemas.microsoft.com/office/drawing/2017/decorative" val="1"/>
              </a:ext>
            </a:extLst>
          </p:cNvPr>
          <p:cNvSpPr/>
          <p:nvPr userDrawn="1"/>
        </p:nvSpPr>
        <p:spPr>
          <a:xfrm>
            <a:off x="381000" y="422551"/>
            <a:ext cx="11424920" cy="6010146"/>
          </a:xfrm>
          <a:prstGeom prst="rect">
            <a:avLst/>
          </a:prstGeom>
          <a:solidFill>
            <a:schemeClr val="accent1">
              <a:lumMod val="50000"/>
            </a:schemeClr>
          </a:solidFill>
          <a:ln>
            <a:noFill/>
          </a:ln>
          <a:effectLst>
            <a:outerShdw blurRad="254000" dist="50800" dir="2700000" algn="tl" rotWithShape="0">
              <a:prstClr val="black">
                <a:alpha val="2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B0502020202020204"/>
              <a:ea typeface="+mn-ea"/>
              <a:cs typeface="+mn-cs"/>
            </a:endParaRPr>
          </a:p>
        </p:txBody>
      </p:sp>
      <p:sp>
        <p:nvSpPr>
          <p:cNvPr id="9" name="Title 8">
            <a:extLst>
              <a:ext uri="{FF2B5EF4-FFF2-40B4-BE49-F238E27FC236}">
                <a16:creationId xmlns:a16="http://schemas.microsoft.com/office/drawing/2014/main" id="{5997EA3E-49E5-518D-63DB-0BD43D3ACFCD}"/>
              </a:ext>
            </a:extLst>
          </p:cNvPr>
          <p:cNvSpPr>
            <a:spLocks noGrp="1"/>
          </p:cNvSpPr>
          <p:nvPr>
            <p:ph type="title" hasCustomPrompt="1"/>
          </p:nvPr>
        </p:nvSpPr>
        <p:spPr>
          <a:xfrm>
            <a:off x="810001" y="685800"/>
            <a:ext cx="10571998" cy="2983528"/>
          </a:xfrm>
          <a:effectLst/>
        </p:spPr>
        <p:txBody>
          <a:bodyPr/>
          <a:lstStyle>
            <a:lvl1pPr algn="ctr">
              <a:defRPr sz="3600" spc="0" baseline="0">
                <a:solidFill>
                  <a:schemeClr val="accent4">
                    <a:lumMod val="60000"/>
                    <a:lumOff val="40000"/>
                  </a:schemeClr>
                </a:solidFill>
                <a:effectLst/>
              </a:defRPr>
            </a:lvl1pPr>
          </a:lstStyle>
          <a:p>
            <a:r>
              <a:rPr lang="en-US" dirty="0"/>
              <a:t>Click to add title</a:t>
            </a:r>
          </a:p>
        </p:txBody>
      </p:sp>
    </p:spTree>
    <p:extLst>
      <p:ext uri="{BB962C8B-B14F-4D97-AF65-F5344CB8AC3E}">
        <p14:creationId xmlns:p14="http://schemas.microsoft.com/office/powerpoint/2010/main" val="40234031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10000" y="447188"/>
            <a:ext cx="10571998" cy="970450"/>
          </a:xfrm>
          <a:prstGeom prst="rect">
            <a:avLst/>
          </a:prstGeom>
          <a:effectLst/>
        </p:spPr>
        <p:txBody>
          <a:bodyPr vert="horz" lIns="91440" tIns="45720" rIns="91440" bIns="45720" rtlCol="0" anchor="b">
            <a:noAutofit/>
          </a:bodyPr>
          <a:lstStyle/>
          <a:p>
            <a:r>
              <a:rPr lang="en-US"/>
              <a:t>Click to edit Master title style</a:t>
            </a:r>
            <a:endParaRPr lang="en-US" dirty="0"/>
          </a:p>
        </p:txBody>
      </p:sp>
      <p:sp>
        <p:nvSpPr>
          <p:cNvPr id="3" name="Text Placeholder 2"/>
          <p:cNvSpPr>
            <a:spLocks noGrp="1"/>
          </p:cNvSpPr>
          <p:nvPr>
            <p:ph type="body" idx="1"/>
          </p:nvPr>
        </p:nvSpPr>
        <p:spPr>
          <a:xfrm>
            <a:off x="810000" y="2184401"/>
            <a:ext cx="10563285" cy="3674397"/>
          </a:xfrm>
          <a:prstGeom prst="rect">
            <a:avLst/>
          </a:prstGeom>
          <a:effectLst/>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p:cNvSpPr>
            <a:spLocks noGrp="1"/>
          </p:cNvSpPr>
          <p:nvPr>
            <p:ph type="ftr" sz="quarter" idx="3"/>
          </p:nvPr>
        </p:nvSpPr>
        <p:spPr>
          <a:xfrm>
            <a:off x="451514" y="6041362"/>
            <a:ext cx="8644320" cy="365125"/>
          </a:xfrm>
          <a:prstGeom prst="rect">
            <a:avLst/>
          </a:prstGeom>
        </p:spPr>
        <p:txBody>
          <a:bodyPr vert="horz" lIns="91440" tIns="45720" rIns="91440" bIns="45720" rtlCol="0" anchor="b"/>
          <a:lstStyle>
            <a:lvl1pPr algn="l">
              <a:defRPr sz="900">
                <a:solidFill>
                  <a:schemeClr val="tx1"/>
                </a:solidFill>
              </a:defRPr>
            </a:lvl1pPr>
          </a:lstStyle>
          <a:p>
            <a:endParaRPr lang="en-US" dirty="0"/>
          </a:p>
        </p:txBody>
      </p:sp>
      <p:sp>
        <p:nvSpPr>
          <p:cNvPr id="4" name="Date Placeholder 3"/>
          <p:cNvSpPr>
            <a:spLocks noGrp="1"/>
          </p:cNvSpPr>
          <p:nvPr>
            <p:ph type="dt" sz="half" idx="2"/>
          </p:nvPr>
        </p:nvSpPr>
        <p:spPr>
          <a:xfrm>
            <a:off x="9334626" y="6041362"/>
            <a:ext cx="1343706" cy="365125"/>
          </a:xfrm>
          <a:prstGeom prst="rect">
            <a:avLst/>
          </a:prstGeom>
        </p:spPr>
        <p:txBody>
          <a:bodyPr vert="horz" lIns="91440" tIns="45720" rIns="91440" bIns="45720" rtlCol="0" anchor="b"/>
          <a:lstStyle>
            <a:lvl1pPr algn="r">
              <a:defRPr sz="900">
                <a:solidFill>
                  <a:schemeClr val="tx1"/>
                </a:solidFill>
              </a:defRPr>
            </a:lvl1pPr>
          </a:lstStyle>
          <a:p>
            <a:fld id="{86F7BD38-A805-4B2C-9BDF-D56E94387879}" type="datetime1">
              <a:rPr lang="en-US" smtClean="0"/>
              <a:t>6/26/2026</a:t>
            </a:fld>
            <a:endParaRPr lang="en-US" dirty="0"/>
          </a:p>
        </p:txBody>
      </p:sp>
      <p:sp>
        <p:nvSpPr>
          <p:cNvPr id="6" name="Slide Number Placeholder 5"/>
          <p:cNvSpPr>
            <a:spLocks noGrp="1"/>
          </p:cNvSpPr>
          <p:nvPr>
            <p:ph type="sldNum" sz="quarter" idx="4"/>
          </p:nvPr>
        </p:nvSpPr>
        <p:spPr>
          <a:xfrm>
            <a:off x="10678331" y="5915888"/>
            <a:ext cx="1062155" cy="490599"/>
          </a:xfrm>
          <a:prstGeom prst="rect">
            <a:avLst/>
          </a:prstGeom>
        </p:spPr>
        <p:txBody>
          <a:bodyPr vert="horz" lIns="91440" tIns="45720" rIns="91440" bIns="10800" rtlCol="0" anchor="b"/>
          <a:lstStyle>
            <a:lvl1pPr algn="r">
              <a:defRPr sz="2000">
                <a:solidFill>
                  <a:schemeClr val="tx1"/>
                </a:solidFill>
              </a:defRPr>
            </a:lvl1pPr>
          </a:lstStyle>
          <a:p>
            <a:fld id="{D57F1E4F-1CFF-5643-939E-217C01CDF565}" type="slidenum">
              <a:rPr lang="en-US" smtClean="0"/>
              <a:pPr/>
              <a:t>‹#›</a:t>
            </a:fld>
            <a:endParaRPr lang="en-US" dirty="0"/>
          </a:p>
        </p:txBody>
      </p:sp>
    </p:spTree>
  </p:cSld>
  <p:clrMap bg1="dk1" tx1="lt1" bg2="dk2" tx2="lt2" accent1="accent1" accent2="accent2" accent3="accent3" accent4="accent4" accent5="accent5" accent6="accent6" hlink="hlink" folHlink="folHlink"/>
  <p:sldLayoutIdLst>
    <p:sldLayoutId id="2147483686" r:id="rId1"/>
    <p:sldLayoutId id="2147483668" r:id="rId2"/>
    <p:sldLayoutId id="2147483669" r:id="rId3"/>
    <p:sldLayoutId id="2147483684" r:id="rId4"/>
    <p:sldLayoutId id="2147483672" r:id="rId5"/>
    <p:sldLayoutId id="2147483687" r:id="rId6"/>
    <p:sldLayoutId id="2147483671" r:id="rId7"/>
    <p:sldLayoutId id="2147483688" r:id="rId8"/>
    <p:sldLayoutId id="2147483689" r:id="rId9"/>
    <p:sldLayoutId id="2147483690" r:id="rId10"/>
    <p:sldLayoutId id="2147483691" r:id="rId11"/>
    <p:sldLayoutId id="2147483692" r:id="rId12"/>
    <p:sldLayoutId id="2147483693" r:id="rId13"/>
    <p:sldLayoutId id="2147483685" r:id="rId14"/>
  </p:sldLayoutIdLst>
  <p:hf sldNum="0" hdr="0" ftr="0" dt="0"/>
  <p:txStyles>
    <p:titleStyle>
      <a:lvl1pPr algn="l" defTabSz="457200" rtl="0" eaLnBrk="1" latinLnBrk="0" hangingPunct="1">
        <a:spcBef>
          <a:spcPct val="0"/>
        </a:spcBef>
        <a:buNone/>
        <a:defRPr sz="4000" b="1" kern="1200" baseline="0">
          <a:ln>
            <a:noFill/>
          </a:ln>
          <a:solidFill>
            <a:srgbClr val="FEFEFE"/>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ct val="20000"/>
        </a:spcBef>
        <a:spcAft>
          <a:spcPts val="600"/>
        </a:spcAft>
        <a:buClr>
          <a:schemeClr val="tx1"/>
        </a:buClr>
        <a:buFont typeface="Arial" panose="020B0604020202020204" pitchFamily="34" charset="0"/>
        <a:buChar char="•"/>
        <a:defRPr sz="1800" kern="1200">
          <a:solidFill>
            <a:schemeClr val="tx1"/>
          </a:solidFill>
          <a:latin typeface="+mn-lt"/>
          <a:ea typeface="+mn-ea"/>
          <a:cs typeface="+mn-cs"/>
        </a:defRPr>
      </a:lvl1pPr>
      <a:lvl2pPr marL="742950" indent="-285750" algn="l" defTabSz="457200" rtl="0" eaLnBrk="1" latinLnBrk="0" hangingPunct="1">
        <a:spcBef>
          <a:spcPct val="20000"/>
        </a:spcBef>
        <a:spcAft>
          <a:spcPts val="600"/>
        </a:spcAft>
        <a:buClr>
          <a:schemeClr val="tx1"/>
        </a:buClr>
        <a:buFont typeface="Arial" panose="020B0604020202020204" pitchFamily="34" charset="0"/>
        <a:buChar char="•"/>
        <a:defRPr sz="1600" kern="1200">
          <a:solidFill>
            <a:schemeClr val="tx1"/>
          </a:solidFill>
          <a:latin typeface="+mn-lt"/>
          <a:ea typeface="+mn-ea"/>
          <a:cs typeface="+mn-cs"/>
        </a:defRPr>
      </a:lvl2pPr>
      <a:lvl3pPr marL="1143000" indent="-228600" algn="l" defTabSz="457200" rtl="0" eaLnBrk="1" latinLnBrk="0" hangingPunct="1">
        <a:spcBef>
          <a:spcPct val="20000"/>
        </a:spcBef>
        <a:spcAft>
          <a:spcPts val="600"/>
        </a:spcAft>
        <a:buClr>
          <a:schemeClr val="tx1"/>
        </a:buClr>
        <a:buFont typeface="Arial" panose="020B0604020202020204" pitchFamily="34" charset="0"/>
        <a:buChar char="•"/>
        <a:defRPr sz="1400" kern="1200">
          <a:solidFill>
            <a:schemeClr val="tx1"/>
          </a:solidFill>
          <a:latin typeface="+mn-lt"/>
          <a:ea typeface="+mn-ea"/>
          <a:cs typeface="+mn-cs"/>
        </a:defRPr>
      </a:lvl3pPr>
      <a:lvl4pPr marL="1600200" indent="-228600" algn="l" defTabSz="457200" rtl="0" eaLnBrk="1" latinLnBrk="0" hangingPunct="1">
        <a:spcBef>
          <a:spcPct val="20000"/>
        </a:spcBef>
        <a:spcAft>
          <a:spcPts val="600"/>
        </a:spcAft>
        <a:buClr>
          <a:schemeClr val="tx1"/>
        </a:buClr>
        <a:buFont typeface="Arial" panose="020B0604020202020204" pitchFamily="34" charset="0"/>
        <a:buChar char="•"/>
        <a:defRPr sz="1200" kern="1200">
          <a:solidFill>
            <a:schemeClr val="tx1"/>
          </a:solidFill>
          <a:latin typeface="+mn-lt"/>
          <a:ea typeface="+mn-ea"/>
          <a:cs typeface="+mn-cs"/>
        </a:defRPr>
      </a:lvl4pPr>
      <a:lvl5pPr marL="2057400" indent="-228600" algn="l" defTabSz="457200" rtl="0" eaLnBrk="1" latinLnBrk="0" hangingPunct="1">
        <a:spcBef>
          <a:spcPct val="20000"/>
        </a:spcBef>
        <a:spcAft>
          <a:spcPts val="600"/>
        </a:spcAft>
        <a:buClr>
          <a:schemeClr val="tx1"/>
        </a:buClr>
        <a:buFont typeface="Arial" panose="020B0604020202020204" pitchFamily="34" charset="0"/>
        <a:buChar char="•"/>
        <a:defRPr sz="1200" kern="1200">
          <a:solidFill>
            <a:schemeClr val="tx1"/>
          </a:solidFill>
          <a:latin typeface="+mn-lt"/>
          <a:ea typeface="+mn-ea"/>
          <a:cs typeface="+mn-cs"/>
        </a:defRPr>
      </a:lvl5pPr>
      <a:lvl6pPr marL="24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6pPr>
      <a:lvl7pPr marL="28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7pPr>
      <a:lvl8pPr marL="32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8pPr>
      <a:lvl9pPr marL="36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6.xml"/><Relationship Id="rId1" Type="http://schemas.openxmlformats.org/officeDocument/2006/relationships/slideLayout" Target="../slideLayouts/slideLayout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A762A4-2E4B-23FB-9F8B-D54C0F90A08A}"/>
              </a:ext>
            </a:extLst>
          </p:cNvPr>
          <p:cNvSpPr>
            <a:spLocks noGrp="1"/>
          </p:cNvSpPr>
          <p:nvPr>
            <p:ph type="title"/>
          </p:nvPr>
        </p:nvSpPr>
        <p:spPr>
          <a:xfrm>
            <a:off x="810001" y="633046"/>
            <a:ext cx="10571998" cy="3366198"/>
          </a:xfrm>
        </p:spPr>
        <p:txBody>
          <a:bodyPr/>
          <a:lstStyle/>
          <a:p>
            <a:pPr lvl="0"/>
            <a:r>
              <a:rPr lang="en-US" dirty="0">
                <a:latin typeface="Calibri"/>
                <a:ea typeface="Calibri"/>
                <a:cs typeface="Calibri"/>
              </a:rPr>
              <a:t>All-hands meeting</a:t>
            </a:r>
          </a:p>
        </p:txBody>
      </p:sp>
    </p:spTree>
    <p:extLst>
      <p:ext uri="{BB962C8B-B14F-4D97-AF65-F5344CB8AC3E}">
        <p14:creationId xmlns:p14="http://schemas.microsoft.com/office/powerpoint/2010/main" val="43183588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C85972AC-EBF0-AEDE-17FB-A51EAA83AA0E}"/>
              </a:ext>
            </a:extLst>
          </p:cNvPr>
          <p:cNvSpPr>
            <a:spLocks noGrp="1"/>
          </p:cNvSpPr>
          <p:nvPr>
            <p:ph type="title"/>
          </p:nvPr>
        </p:nvSpPr>
        <p:spPr>
          <a:xfrm>
            <a:off x="8036952" y="477518"/>
            <a:ext cx="3829465" cy="2693887"/>
          </a:xfrm>
        </p:spPr>
        <p:txBody>
          <a:bodyPr/>
          <a:lstStyle/>
          <a:p>
            <a:r>
              <a:rPr lang="en-US" dirty="0">
                <a:latin typeface="Calibri"/>
                <a:ea typeface="Calibri"/>
                <a:cs typeface="Calibri"/>
              </a:rPr>
              <a:t>Quarterly </a:t>
            </a:r>
            <a:br>
              <a:rPr lang="en-US" dirty="0">
                <a:latin typeface="Calibri"/>
                <a:ea typeface="Calibri"/>
                <a:cs typeface="Calibri"/>
              </a:rPr>
            </a:br>
            <a:r>
              <a:rPr lang="en-US" dirty="0">
                <a:latin typeface="Calibri"/>
                <a:ea typeface="Calibri"/>
                <a:cs typeface="Calibri"/>
              </a:rPr>
              <a:t>targets</a:t>
            </a:r>
          </a:p>
        </p:txBody>
      </p:sp>
      <p:graphicFrame>
        <p:nvGraphicFramePr>
          <p:cNvPr id="5" name="Table Placeholder 2">
            <a:extLst>
              <a:ext uri="{FF2B5EF4-FFF2-40B4-BE49-F238E27FC236}">
                <a16:creationId xmlns:a16="http://schemas.microsoft.com/office/drawing/2014/main" id="{24545555-334D-A441-D564-80D14651D448}"/>
              </a:ext>
            </a:extLst>
          </p:cNvPr>
          <p:cNvGraphicFramePr>
            <a:graphicFrameLocks noGrp="1"/>
          </p:cNvGraphicFramePr>
          <p:nvPr>
            <p:ph type="tbl" sz="quarter" idx="11"/>
            <p:extLst>
              <p:ext uri="{D42A27DB-BD31-4B8C-83A1-F6EECF244321}">
                <p14:modId xmlns:p14="http://schemas.microsoft.com/office/powerpoint/2010/main" val="3030438718"/>
              </p:ext>
            </p:extLst>
          </p:nvPr>
        </p:nvGraphicFramePr>
        <p:xfrm>
          <a:off x="952500" y="909638"/>
          <a:ext cx="5577840" cy="5040064"/>
        </p:xfrm>
        <a:graphic>
          <a:graphicData uri="http://schemas.openxmlformats.org/drawingml/2006/table">
            <a:tbl>
              <a:tblPr firstRow="1" bandRow="1">
                <a:tableStyleId>{1E171933-4619-4E11-9A3F-F7608DF75F80}</a:tableStyleId>
              </a:tblPr>
              <a:tblGrid>
                <a:gridCol w="1394460">
                  <a:extLst>
                    <a:ext uri="{9D8B030D-6E8A-4147-A177-3AD203B41FA5}">
                      <a16:colId xmlns:a16="http://schemas.microsoft.com/office/drawing/2014/main" val="30750867"/>
                    </a:ext>
                  </a:extLst>
                </a:gridCol>
                <a:gridCol w="1394460">
                  <a:extLst>
                    <a:ext uri="{9D8B030D-6E8A-4147-A177-3AD203B41FA5}">
                      <a16:colId xmlns:a16="http://schemas.microsoft.com/office/drawing/2014/main" val="1038941322"/>
                    </a:ext>
                  </a:extLst>
                </a:gridCol>
                <a:gridCol w="1394460">
                  <a:extLst>
                    <a:ext uri="{9D8B030D-6E8A-4147-A177-3AD203B41FA5}">
                      <a16:colId xmlns:a16="http://schemas.microsoft.com/office/drawing/2014/main" val="529645500"/>
                    </a:ext>
                  </a:extLst>
                </a:gridCol>
                <a:gridCol w="1394460">
                  <a:extLst>
                    <a:ext uri="{9D8B030D-6E8A-4147-A177-3AD203B41FA5}">
                      <a16:colId xmlns:a16="http://schemas.microsoft.com/office/drawing/2014/main" val="3469610457"/>
                    </a:ext>
                  </a:extLst>
                </a:gridCol>
              </a:tblGrid>
              <a:tr h="1236856">
                <a:tc>
                  <a:txBody>
                    <a:bodyPr/>
                    <a:lstStyle/>
                    <a:p>
                      <a:pPr algn="ctr"/>
                      <a:r>
                        <a:rPr lang="en-US" dirty="0">
                          <a:solidFill>
                            <a:schemeClr val="accent1">
                              <a:lumMod val="50000"/>
                            </a:schemeClr>
                          </a:solidFill>
                        </a:rPr>
                        <a:t>Quarter</a:t>
                      </a:r>
                    </a:p>
                  </a:txBody>
                  <a:tcPr anchor="ctr"/>
                </a:tc>
                <a:tc>
                  <a:txBody>
                    <a:bodyPr/>
                    <a:lstStyle/>
                    <a:p>
                      <a:pPr algn="ctr"/>
                      <a:r>
                        <a:rPr lang="en-US" dirty="0">
                          <a:solidFill>
                            <a:schemeClr val="accent1">
                              <a:lumMod val="50000"/>
                            </a:schemeClr>
                          </a:solidFill>
                        </a:rPr>
                        <a:t>Revenue growth (%)</a:t>
                      </a:r>
                    </a:p>
                  </a:txBody>
                  <a:tcPr anchor="ctr"/>
                </a:tc>
                <a:tc>
                  <a:txBody>
                    <a:bodyPr/>
                    <a:lstStyle/>
                    <a:p>
                      <a:pPr algn="ctr"/>
                      <a:r>
                        <a:rPr lang="en-US" dirty="0">
                          <a:solidFill>
                            <a:schemeClr val="accent1">
                              <a:lumMod val="50000"/>
                            </a:schemeClr>
                          </a:solidFill>
                        </a:rPr>
                        <a:t>Market share increase (%)</a:t>
                      </a:r>
                    </a:p>
                  </a:txBody>
                  <a:tcPr anchor="ctr"/>
                </a:tc>
                <a:tc>
                  <a:txBody>
                    <a:bodyPr/>
                    <a:lstStyle/>
                    <a:p>
                      <a:pPr algn="ctr"/>
                      <a:r>
                        <a:rPr lang="en-US" dirty="0">
                          <a:solidFill>
                            <a:schemeClr val="accent1">
                              <a:lumMod val="50000"/>
                            </a:schemeClr>
                          </a:solidFill>
                        </a:rPr>
                        <a:t>Customer acquisition</a:t>
                      </a:r>
                    </a:p>
                  </a:txBody>
                  <a:tcPr anchor="ctr"/>
                </a:tc>
                <a:extLst>
                  <a:ext uri="{0D108BD9-81ED-4DB2-BD59-A6C34878D82A}">
                    <a16:rowId xmlns:a16="http://schemas.microsoft.com/office/drawing/2014/main" val="4251432886"/>
                  </a:ext>
                </a:extLst>
              </a:tr>
              <a:tr h="950802">
                <a:tc>
                  <a:txBody>
                    <a:bodyPr/>
                    <a:lstStyle/>
                    <a:p>
                      <a:pPr algn="ctr"/>
                      <a:r>
                        <a:rPr lang="en-US" dirty="0"/>
                        <a:t>Q1</a:t>
                      </a:r>
                    </a:p>
                  </a:txBody>
                  <a:tcPr anchor="ctr"/>
                </a:tc>
                <a:tc>
                  <a:txBody>
                    <a:bodyPr/>
                    <a:lstStyle/>
                    <a:p>
                      <a:pPr algn="ctr"/>
                      <a:r>
                        <a:rPr lang="en-US" dirty="0"/>
                        <a:t>12</a:t>
                      </a:r>
                    </a:p>
                  </a:txBody>
                  <a:tcPr anchor="ctr"/>
                </a:tc>
                <a:tc>
                  <a:txBody>
                    <a:bodyPr/>
                    <a:lstStyle/>
                    <a:p>
                      <a:pPr algn="ctr"/>
                      <a:r>
                        <a:rPr lang="en-US" dirty="0"/>
                        <a:t>2</a:t>
                      </a:r>
                    </a:p>
                  </a:txBody>
                  <a:tcPr anchor="ctr"/>
                </a:tc>
                <a:tc>
                  <a:txBody>
                    <a:bodyPr/>
                    <a:lstStyle/>
                    <a:p>
                      <a:pPr algn="ctr"/>
                      <a:r>
                        <a:rPr lang="en-US" dirty="0"/>
                        <a:t>500</a:t>
                      </a:r>
                    </a:p>
                  </a:txBody>
                  <a:tcPr anchor="ctr"/>
                </a:tc>
                <a:extLst>
                  <a:ext uri="{0D108BD9-81ED-4DB2-BD59-A6C34878D82A}">
                    <a16:rowId xmlns:a16="http://schemas.microsoft.com/office/drawing/2014/main" val="360240625"/>
                  </a:ext>
                </a:extLst>
              </a:tr>
              <a:tr h="950802">
                <a:tc>
                  <a:txBody>
                    <a:bodyPr/>
                    <a:lstStyle/>
                    <a:p>
                      <a:pPr algn="ctr"/>
                      <a:r>
                        <a:rPr lang="en-US" dirty="0"/>
                        <a:t>Q2</a:t>
                      </a:r>
                    </a:p>
                  </a:txBody>
                  <a:tcPr anchor="ctr"/>
                </a:tc>
                <a:tc>
                  <a:txBody>
                    <a:bodyPr/>
                    <a:lstStyle/>
                    <a:p>
                      <a:pPr algn="ctr"/>
                      <a:r>
                        <a:rPr lang="en-US" dirty="0"/>
                        <a:t>15</a:t>
                      </a:r>
                    </a:p>
                  </a:txBody>
                  <a:tcPr anchor="ctr"/>
                </a:tc>
                <a:tc>
                  <a:txBody>
                    <a:bodyPr/>
                    <a:lstStyle/>
                    <a:p>
                      <a:pPr algn="ctr"/>
                      <a:r>
                        <a:rPr lang="en-US" dirty="0"/>
                        <a:t>3</a:t>
                      </a:r>
                    </a:p>
                  </a:txBody>
                  <a:tcPr anchor="ctr"/>
                </a:tc>
                <a:tc>
                  <a:txBody>
                    <a:bodyPr/>
                    <a:lstStyle/>
                    <a:p>
                      <a:pPr algn="ctr"/>
                      <a:r>
                        <a:rPr lang="en-US" dirty="0"/>
                        <a:t>600</a:t>
                      </a:r>
                    </a:p>
                  </a:txBody>
                  <a:tcPr anchor="ctr"/>
                </a:tc>
                <a:extLst>
                  <a:ext uri="{0D108BD9-81ED-4DB2-BD59-A6C34878D82A}">
                    <a16:rowId xmlns:a16="http://schemas.microsoft.com/office/drawing/2014/main" val="2762393470"/>
                  </a:ext>
                </a:extLst>
              </a:tr>
              <a:tr h="950802">
                <a:tc>
                  <a:txBody>
                    <a:bodyPr/>
                    <a:lstStyle/>
                    <a:p>
                      <a:pPr algn="ctr"/>
                      <a:r>
                        <a:rPr lang="en-US" dirty="0"/>
                        <a:t>Q3</a:t>
                      </a:r>
                    </a:p>
                  </a:txBody>
                  <a:tcPr anchor="ctr"/>
                </a:tc>
                <a:tc>
                  <a:txBody>
                    <a:bodyPr/>
                    <a:lstStyle/>
                    <a:p>
                      <a:pPr algn="ctr"/>
                      <a:r>
                        <a:rPr lang="en-US" dirty="0"/>
                        <a:t>18</a:t>
                      </a:r>
                    </a:p>
                  </a:txBody>
                  <a:tcPr anchor="ctr"/>
                </a:tc>
                <a:tc>
                  <a:txBody>
                    <a:bodyPr/>
                    <a:lstStyle/>
                    <a:p>
                      <a:pPr algn="ctr"/>
                      <a:r>
                        <a:rPr lang="en-US" dirty="0"/>
                        <a:t>4</a:t>
                      </a:r>
                    </a:p>
                  </a:txBody>
                  <a:tcPr anchor="ctr"/>
                </a:tc>
                <a:tc>
                  <a:txBody>
                    <a:bodyPr/>
                    <a:lstStyle/>
                    <a:p>
                      <a:pPr algn="ctr"/>
                      <a:r>
                        <a:rPr lang="en-US" dirty="0"/>
                        <a:t>700</a:t>
                      </a:r>
                    </a:p>
                  </a:txBody>
                  <a:tcPr anchor="ctr"/>
                </a:tc>
                <a:extLst>
                  <a:ext uri="{0D108BD9-81ED-4DB2-BD59-A6C34878D82A}">
                    <a16:rowId xmlns:a16="http://schemas.microsoft.com/office/drawing/2014/main" val="1311364400"/>
                  </a:ext>
                </a:extLst>
              </a:tr>
              <a:tr h="950802">
                <a:tc>
                  <a:txBody>
                    <a:bodyPr/>
                    <a:lstStyle/>
                    <a:p>
                      <a:pPr algn="ctr"/>
                      <a:r>
                        <a:rPr lang="en-US" dirty="0"/>
                        <a:t>Q4</a:t>
                      </a:r>
                    </a:p>
                  </a:txBody>
                  <a:tcPr anchor="ctr"/>
                </a:tc>
                <a:tc>
                  <a:txBody>
                    <a:bodyPr/>
                    <a:lstStyle/>
                    <a:p>
                      <a:pPr algn="ctr"/>
                      <a:r>
                        <a:rPr lang="en-US" dirty="0"/>
                        <a:t>20</a:t>
                      </a:r>
                    </a:p>
                  </a:txBody>
                  <a:tcPr anchor="ctr"/>
                </a:tc>
                <a:tc>
                  <a:txBody>
                    <a:bodyPr/>
                    <a:lstStyle/>
                    <a:p>
                      <a:pPr algn="ctr"/>
                      <a:r>
                        <a:rPr lang="en-US" dirty="0"/>
                        <a:t>5</a:t>
                      </a:r>
                    </a:p>
                  </a:txBody>
                  <a:tcPr anchor="ctr"/>
                </a:tc>
                <a:tc>
                  <a:txBody>
                    <a:bodyPr/>
                    <a:lstStyle/>
                    <a:p>
                      <a:pPr algn="ctr"/>
                      <a:r>
                        <a:rPr lang="en-US" dirty="0"/>
                        <a:t>800</a:t>
                      </a:r>
                    </a:p>
                  </a:txBody>
                  <a:tcPr anchor="ctr"/>
                </a:tc>
                <a:extLst>
                  <a:ext uri="{0D108BD9-81ED-4DB2-BD59-A6C34878D82A}">
                    <a16:rowId xmlns:a16="http://schemas.microsoft.com/office/drawing/2014/main" val="2526263980"/>
                  </a:ext>
                </a:extLst>
              </a:tr>
            </a:tbl>
          </a:graphicData>
        </a:graphic>
      </p:graphicFrame>
      <p:sp>
        <p:nvSpPr>
          <p:cNvPr id="8" name="Content Placeholder 7">
            <a:extLst>
              <a:ext uri="{FF2B5EF4-FFF2-40B4-BE49-F238E27FC236}">
                <a16:creationId xmlns:a16="http://schemas.microsoft.com/office/drawing/2014/main" id="{A900955D-4691-EA42-252F-2D3B626B48CD}"/>
              </a:ext>
            </a:extLst>
          </p:cNvPr>
          <p:cNvSpPr>
            <a:spLocks noGrp="1"/>
          </p:cNvSpPr>
          <p:nvPr>
            <p:ph sz="quarter" idx="10"/>
          </p:nvPr>
        </p:nvSpPr>
        <p:spPr>
          <a:xfrm>
            <a:off x="8036953" y="3449781"/>
            <a:ext cx="3829465" cy="2940860"/>
          </a:xfrm>
        </p:spPr>
        <p:txBody>
          <a:bodyPr/>
          <a:lstStyle/>
          <a:p>
            <a:pPr lvl="0"/>
            <a:r>
              <a:rPr lang="en-US" noProof="0" dirty="0">
                <a:latin typeface="Calibri"/>
                <a:ea typeface="Calibri"/>
                <a:cs typeface="Calibri"/>
              </a:rPr>
              <a:t>Market expansion</a:t>
            </a:r>
          </a:p>
          <a:p>
            <a:pPr lvl="0"/>
            <a:r>
              <a:rPr lang="en-US" noProof="0" dirty="0">
                <a:latin typeface="Calibri"/>
                <a:ea typeface="Calibri"/>
                <a:cs typeface="Calibri"/>
              </a:rPr>
              <a:t>Product innovation</a:t>
            </a:r>
          </a:p>
          <a:p>
            <a:pPr lvl="0"/>
            <a:r>
              <a:rPr lang="en-US" noProof="0" dirty="0">
                <a:latin typeface="Calibri"/>
                <a:ea typeface="Calibri"/>
                <a:cs typeface="Calibri"/>
              </a:rPr>
              <a:t>Customer retention</a:t>
            </a:r>
          </a:p>
          <a:p>
            <a:pPr lvl="0"/>
            <a:r>
              <a:rPr lang="en-US" noProof="0" dirty="0">
                <a:latin typeface="Calibri"/>
                <a:ea typeface="Calibri"/>
                <a:cs typeface="Calibri"/>
              </a:rPr>
              <a:t>Operational efficiency</a:t>
            </a:r>
          </a:p>
        </p:txBody>
      </p:sp>
    </p:spTree>
    <p:extLst>
      <p:ext uri="{BB962C8B-B14F-4D97-AF65-F5344CB8AC3E}">
        <p14:creationId xmlns:p14="http://schemas.microsoft.com/office/powerpoint/2010/main" val="26109450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F06AC8A-162C-5E86-8A29-04B6BCDD3B87}"/>
              </a:ext>
            </a:extLst>
          </p:cNvPr>
          <p:cNvSpPr>
            <a:spLocks noGrp="1"/>
          </p:cNvSpPr>
          <p:nvPr>
            <p:ph type="title"/>
          </p:nvPr>
        </p:nvSpPr>
        <p:spPr>
          <a:xfrm>
            <a:off x="488373" y="571501"/>
            <a:ext cx="11139054" cy="1028699"/>
          </a:xfrm>
        </p:spPr>
        <p:txBody>
          <a:bodyPr anchor="ctr"/>
          <a:lstStyle/>
          <a:p>
            <a:pPr lvl="0"/>
            <a:r>
              <a:rPr lang="en-US" noProof="0" dirty="0">
                <a:latin typeface="Calibri"/>
                <a:ea typeface="Calibri"/>
                <a:cs typeface="Calibri"/>
              </a:rPr>
              <a:t>Financial snapshot</a:t>
            </a:r>
          </a:p>
        </p:txBody>
      </p:sp>
      <p:graphicFrame>
        <p:nvGraphicFramePr>
          <p:cNvPr id="4" name="Table Placeholder 3">
            <a:extLst>
              <a:ext uri="{FF2B5EF4-FFF2-40B4-BE49-F238E27FC236}">
                <a16:creationId xmlns:a16="http://schemas.microsoft.com/office/drawing/2014/main" id="{FD014E9B-B0FD-5706-E957-0CE95837C16F}"/>
              </a:ext>
            </a:extLst>
          </p:cNvPr>
          <p:cNvGraphicFramePr>
            <a:graphicFrameLocks noGrp="1"/>
          </p:cNvGraphicFramePr>
          <p:nvPr>
            <p:ph type="tbl" sz="quarter" idx="10"/>
            <p:extLst>
              <p:ext uri="{D42A27DB-BD31-4B8C-83A1-F6EECF244321}">
                <p14:modId xmlns:p14="http://schemas.microsoft.com/office/powerpoint/2010/main" val="3479912015"/>
              </p:ext>
            </p:extLst>
          </p:nvPr>
        </p:nvGraphicFramePr>
        <p:xfrm>
          <a:off x="838200" y="1860550"/>
          <a:ext cx="10515600" cy="4198290"/>
        </p:xfrm>
        <a:graphic>
          <a:graphicData uri="http://schemas.openxmlformats.org/drawingml/2006/table">
            <a:tbl>
              <a:tblPr firstRow="1" bandRow="1">
                <a:tableStyleId>{1E171933-4619-4E11-9A3F-F7608DF75F80}</a:tableStyleId>
              </a:tblPr>
              <a:tblGrid>
                <a:gridCol w="2628900">
                  <a:extLst>
                    <a:ext uri="{9D8B030D-6E8A-4147-A177-3AD203B41FA5}">
                      <a16:colId xmlns:a16="http://schemas.microsoft.com/office/drawing/2014/main" val="130956065"/>
                    </a:ext>
                  </a:extLst>
                </a:gridCol>
                <a:gridCol w="2628900">
                  <a:extLst>
                    <a:ext uri="{9D8B030D-6E8A-4147-A177-3AD203B41FA5}">
                      <a16:colId xmlns:a16="http://schemas.microsoft.com/office/drawing/2014/main" val="2749965458"/>
                    </a:ext>
                  </a:extLst>
                </a:gridCol>
                <a:gridCol w="2628900">
                  <a:extLst>
                    <a:ext uri="{9D8B030D-6E8A-4147-A177-3AD203B41FA5}">
                      <a16:colId xmlns:a16="http://schemas.microsoft.com/office/drawing/2014/main" val="2116711163"/>
                    </a:ext>
                  </a:extLst>
                </a:gridCol>
                <a:gridCol w="2628900">
                  <a:extLst>
                    <a:ext uri="{9D8B030D-6E8A-4147-A177-3AD203B41FA5}">
                      <a16:colId xmlns:a16="http://schemas.microsoft.com/office/drawing/2014/main" val="1186885001"/>
                    </a:ext>
                  </a:extLst>
                </a:gridCol>
              </a:tblGrid>
              <a:tr h="699715">
                <a:tc>
                  <a:txBody>
                    <a:bodyPr/>
                    <a:lstStyle/>
                    <a:p>
                      <a:pPr algn="ctr"/>
                      <a:r>
                        <a:rPr lang="en-US" dirty="0">
                          <a:solidFill>
                            <a:schemeClr val="accent1">
                              <a:lumMod val="50000"/>
                            </a:schemeClr>
                          </a:solidFill>
                        </a:rPr>
                        <a:t>Metric</a:t>
                      </a:r>
                    </a:p>
                  </a:txBody>
                  <a:tcPr anchor="ctr"/>
                </a:tc>
                <a:tc>
                  <a:txBody>
                    <a:bodyPr/>
                    <a:lstStyle/>
                    <a:p>
                      <a:pPr algn="ctr"/>
                      <a:r>
                        <a:rPr lang="en-US" dirty="0">
                          <a:solidFill>
                            <a:schemeClr val="accent1">
                              <a:lumMod val="50000"/>
                            </a:schemeClr>
                          </a:solidFill>
                        </a:rPr>
                        <a:t>Current value</a:t>
                      </a:r>
                    </a:p>
                  </a:txBody>
                  <a:tcPr anchor="ctr"/>
                </a:tc>
                <a:tc>
                  <a:txBody>
                    <a:bodyPr/>
                    <a:lstStyle/>
                    <a:p>
                      <a:pPr algn="ctr"/>
                      <a:r>
                        <a:rPr lang="en-US" dirty="0">
                          <a:solidFill>
                            <a:schemeClr val="accent1">
                              <a:lumMod val="50000"/>
                            </a:schemeClr>
                          </a:solidFill>
                        </a:rPr>
                        <a:t>Previous quarter</a:t>
                      </a:r>
                    </a:p>
                  </a:txBody>
                  <a:tcPr anchor="ctr"/>
                </a:tc>
                <a:tc>
                  <a:txBody>
                    <a:bodyPr/>
                    <a:lstStyle/>
                    <a:p>
                      <a:pPr algn="ctr"/>
                      <a:r>
                        <a:rPr lang="en-US" dirty="0">
                          <a:solidFill>
                            <a:schemeClr val="accent1">
                              <a:lumMod val="50000"/>
                            </a:schemeClr>
                          </a:solidFill>
                        </a:rPr>
                        <a:t>Change (%)</a:t>
                      </a:r>
                    </a:p>
                  </a:txBody>
                  <a:tcPr anchor="ctr"/>
                </a:tc>
                <a:extLst>
                  <a:ext uri="{0D108BD9-81ED-4DB2-BD59-A6C34878D82A}">
                    <a16:rowId xmlns:a16="http://schemas.microsoft.com/office/drawing/2014/main" val="3741017008"/>
                  </a:ext>
                </a:extLst>
              </a:tr>
              <a:tr h="699715">
                <a:tc>
                  <a:txBody>
                    <a:bodyPr/>
                    <a:lstStyle/>
                    <a:p>
                      <a:pPr algn="ctr"/>
                      <a:r>
                        <a:rPr lang="en-US" dirty="0"/>
                        <a:t>Revenue</a:t>
                      </a:r>
                    </a:p>
                  </a:txBody>
                  <a:tcPr anchor="ctr"/>
                </a:tc>
                <a:tc>
                  <a:txBody>
                    <a:bodyPr/>
                    <a:lstStyle/>
                    <a:p>
                      <a:pPr algn="ctr"/>
                      <a:r>
                        <a:rPr lang="en-US" dirty="0"/>
                        <a:t>$2,500,000</a:t>
                      </a:r>
                    </a:p>
                  </a:txBody>
                  <a:tcPr anchor="ctr"/>
                </a:tc>
                <a:tc>
                  <a:txBody>
                    <a:bodyPr/>
                    <a:lstStyle/>
                    <a:p>
                      <a:pPr algn="ctr"/>
                      <a:r>
                        <a:rPr lang="en-US" dirty="0"/>
                        <a:t>$2,200,000</a:t>
                      </a:r>
                    </a:p>
                  </a:txBody>
                  <a:tcPr anchor="ctr"/>
                </a:tc>
                <a:tc>
                  <a:txBody>
                    <a:bodyPr/>
                    <a:lstStyle/>
                    <a:p>
                      <a:pPr algn="ctr"/>
                      <a:r>
                        <a:rPr lang="en-US" dirty="0"/>
                        <a:t>+14%</a:t>
                      </a:r>
                    </a:p>
                  </a:txBody>
                  <a:tcPr anchor="ctr"/>
                </a:tc>
                <a:extLst>
                  <a:ext uri="{0D108BD9-81ED-4DB2-BD59-A6C34878D82A}">
                    <a16:rowId xmlns:a16="http://schemas.microsoft.com/office/drawing/2014/main" val="511888340"/>
                  </a:ext>
                </a:extLst>
              </a:tr>
              <a:tr h="699715">
                <a:tc>
                  <a:txBody>
                    <a:bodyPr/>
                    <a:lstStyle/>
                    <a:p>
                      <a:pPr algn="ctr"/>
                      <a:r>
                        <a:rPr lang="en-US" dirty="0"/>
                        <a:t>Operating expenses</a:t>
                      </a:r>
                    </a:p>
                  </a:txBody>
                  <a:tcPr anchor="ctr"/>
                </a:tc>
                <a:tc>
                  <a:txBody>
                    <a:bodyPr/>
                    <a:lstStyle/>
                    <a:p>
                      <a:pPr algn="ctr"/>
                      <a:r>
                        <a:rPr lang="en-US" dirty="0"/>
                        <a:t>$1,200,000	</a:t>
                      </a:r>
                    </a:p>
                  </a:txBody>
                  <a:tcPr anchor="ctr"/>
                </a:tc>
                <a:tc>
                  <a:txBody>
                    <a:bodyPr/>
                    <a:lstStyle/>
                    <a:p>
                      <a:pPr algn="ctr"/>
                      <a:r>
                        <a:rPr lang="en-US" dirty="0"/>
                        <a:t>$1,400,000	</a:t>
                      </a:r>
                    </a:p>
                  </a:txBody>
                  <a:tcPr anchor="ctr"/>
                </a:tc>
                <a:tc>
                  <a:txBody>
                    <a:bodyPr/>
                    <a:lstStyle/>
                    <a:p>
                      <a:pPr algn="ctr"/>
                      <a:r>
                        <a:rPr lang="en-US" dirty="0"/>
                        <a:t>-14%</a:t>
                      </a:r>
                    </a:p>
                  </a:txBody>
                  <a:tcPr anchor="ctr"/>
                </a:tc>
                <a:extLst>
                  <a:ext uri="{0D108BD9-81ED-4DB2-BD59-A6C34878D82A}">
                    <a16:rowId xmlns:a16="http://schemas.microsoft.com/office/drawing/2014/main" val="3937089168"/>
                  </a:ext>
                </a:extLst>
              </a:tr>
              <a:tr h="699715">
                <a:tc>
                  <a:txBody>
                    <a:bodyPr/>
                    <a:lstStyle/>
                    <a:p>
                      <a:pPr algn="ctr"/>
                      <a:r>
                        <a:rPr lang="en-US" dirty="0"/>
                        <a:t>Net profit</a:t>
                      </a:r>
                    </a:p>
                  </a:txBody>
                  <a:tcPr anchor="ctr"/>
                </a:tc>
                <a:tc>
                  <a:txBody>
                    <a:bodyPr/>
                    <a:lstStyle/>
                    <a:p>
                      <a:pPr algn="ctr"/>
                      <a:r>
                        <a:rPr lang="en-US" dirty="0"/>
                        <a:t>$1,000,000	</a:t>
                      </a:r>
                    </a:p>
                  </a:txBody>
                  <a:tcPr anchor="ctr"/>
                </a:tc>
                <a:tc>
                  <a:txBody>
                    <a:bodyPr/>
                    <a:lstStyle/>
                    <a:p>
                      <a:pPr algn="ctr"/>
                      <a:r>
                        <a:rPr lang="en-US" dirty="0"/>
                        <a:t>$800,000	</a:t>
                      </a:r>
                    </a:p>
                  </a:txBody>
                  <a:tcPr anchor="ctr"/>
                </a:tc>
                <a:tc>
                  <a:txBody>
                    <a:bodyPr/>
                    <a:lstStyle/>
                    <a:p>
                      <a:pPr algn="ctr"/>
                      <a:r>
                        <a:rPr lang="en-US" dirty="0"/>
                        <a:t>+25%</a:t>
                      </a:r>
                    </a:p>
                  </a:txBody>
                  <a:tcPr anchor="ctr"/>
                </a:tc>
                <a:extLst>
                  <a:ext uri="{0D108BD9-81ED-4DB2-BD59-A6C34878D82A}">
                    <a16:rowId xmlns:a16="http://schemas.microsoft.com/office/drawing/2014/main" val="1031597798"/>
                  </a:ext>
                </a:extLst>
              </a:tr>
              <a:tr h="699715">
                <a:tc>
                  <a:txBody>
                    <a:bodyPr/>
                    <a:lstStyle/>
                    <a:p>
                      <a:pPr algn="ctr"/>
                      <a:r>
                        <a:rPr lang="en-US" dirty="0"/>
                        <a:t>Operating margin</a:t>
                      </a:r>
                    </a:p>
                  </a:txBody>
                  <a:tcPr anchor="ctr"/>
                </a:tc>
                <a:tc>
                  <a:txBody>
                    <a:bodyPr/>
                    <a:lstStyle/>
                    <a:p>
                      <a:pPr algn="ctr"/>
                      <a:r>
                        <a:rPr lang="en-US" dirty="0"/>
                        <a:t>40%</a:t>
                      </a:r>
                    </a:p>
                  </a:txBody>
                  <a:tcPr anchor="ctr"/>
                </a:tc>
                <a:tc>
                  <a:txBody>
                    <a:bodyPr/>
                    <a:lstStyle/>
                    <a:p>
                      <a:pPr algn="ctr"/>
                      <a:r>
                        <a:rPr lang="en-US" dirty="0"/>
                        <a:t>36%</a:t>
                      </a:r>
                    </a:p>
                  </a:txBody>
                  <a:tcPr anchor="ctr"/>
                </a:tc>
                <a:tc>
                  <a:txBody>
                    <a:bodyPr/>
                    <a:lstStyle/>
                    <a:p>
                      <a:pPr algn="ctr"/>
                      <a:r>
                        <a:rPr lang="en-US" dirty="0"/>
                        <a:t>+4%</a:t>
                      </a:r>
                    </a:p>
                  </a:txBody>
                  <a:tcPr anchor="ctr"/>
                </a:tc>
                <a:extLst>
                  <a:ext uri="{0D108BD9-81ED-4DB2-BD59-A6C34878D82A}">
                    <a16:rowId xmlns:a16="http://schemas.microsoft.com/office/drawing/2014/main" val="1194376521"/>
                  </a:ext>
                </a:extLst>
              </a:tr>
              <a:tr h="699715">
                <a:tc>
                  <a:txBody>
                    <a:bodyPr/>
                    <a:lstStyle/>
                    <a:p>
                      <a:pPr algn="ctr"/>
                      <a:r>
                        <a:rPr lang="en-US" dirty="0"/>
                        <a:t>Cash reserves</a:t>
                      </a:r>
                    </a:p>
                  </a:txBody>
                  <a:tcPr anchor="ctr"/>
                </a:tc>
                <a:tc>
                  <a:txBody>
                    <a:bodyPr/>
                    <a:lstStyle/>
                    <a:p>
                      <a:pPr algn="ctr"/>
                      <a:r>
                        <a:rPr lang="en-US" dirty="0"/>
                        <a:t>$5,000,000	</a:t>
                      </a:r>
                    </a:p>
                  </a:txBody>
                  <a:tcPr anchor="ctr"/>
                </a:tc>
                <a:tc>
                  <a:txBody>
                    <a:bodyPr/>
                    <a:lstStyle/>
                    <a:p>
                      <a:pPr algn="ctr"/>
                      <a:r>
                        <a:rPr lang="en-US" dirty="0"/>
                        <a:t>$4,500,000	</a:t>
                      </a:r>
                    </a:p>
                  </a:txBody>
                  <a:tcPr anchor="ctr"/>
                </a:tc>
                <a:tc>
                  <a:txBody>
                    <a:bodyPr/>
                    <a:lstStyle/>
                    <a:p>
                      <a:pPr algn="ctr"/>
                      <a:r>
                        <a:rPr lang="en-US" dirty="0"/>
                        <a:t>+11%</a:t>
                      </a:r>
                    </a:p>
                  </a:txBody>
                  <a:tcPr anchor="ctr"/>
                </a:tc>
                <a:extLst>
                  <a:ext uri="{0D108BD9-81ED-4DB2-BD59-A6C34878D82A}">
                    <a16:rowId xmlns:a16="http://schemas.microsoft.com/office/drawing/2014/main" val="1918266800"/>
                  </a:ext>
                </a:extLst>
              </a:tr>
            </a:tbl>
          </a:graphicData>
        </a:graphic>
      </p:graphicFrame>
    </p:spTree>
    <p:extLst>
      <p:ext uri="{BB962C8B-B14F-4D97-AF65-F5344CB8AC3E}">
        <p14:creationId xmlns:p14="http://schemas.microsoft.com/office/powerpoint/2010/main" val="300097098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7AEF70-82D5-7640-21AD-BEAC8FBD4CFF}"/>
              </a:ext>
            </a:extLst>
          </p:cNvPr>
          <p:cNvSpPr>
            <a:spLocks noGrp="1"/>
          </p:cNvSpPr>
          <p:nvPr>
            <p:ph type="title"/>
          </p:nvPr>
        </p:nvSpPr>
        <p:spPr>
          <a:xfrm>
            <a:off x="617542" y="132080"/>
            <a:ext cx="4928894" cy="6507711"/>
          </a:xfrm>
        </p:spPr>
        <p:txBody>
          <a:bodyPr/>
          <a:lstStyle/>
          <a:p>
            <a:pPr lvl="0"/>
            <a:r>
              <a:rPr lang="en-US" noProof="0" dirty="0">
                <a:latin typeface="Calibri"/>
                <a:ea typeface="Calibri"/>
                <a:cs typeface="Calibri"/>
              </a:rPr>
              <a:t>Innovative solutions</a:t>
            </a:r>
          </a:p>
        </p:txBody>
      </p:sp>
      <p:pic>
        <p:nvPicPr>
          <p:cNvPr id="10" name="Picture Placeholder 9">
            <a:extLst>
              <a:ext uri="{FF2B5EF4-FFF2-40B4-BE49-F238E27FC236}">
                <a16:creationId xmlns:a16="http://schemas.microsoft.com/office/drawing/2014/main" id="{B1C915CE-EC91-4DEE-9C0D-2A94031D5DC3}"/>
              </a:ext>
              <a:ext uri="{C183D7F6-B498-43B3-948B-1728B52AA6E4}">
                <adec:decorative xmlns:adec="http://schemas.microsoft.com/office/drawing/2017/decorative" val="1"/>
              </a:ext>
            </a:extLst>
          </p:cNvPr>
          <p:cNvPicPr>
            <a:picLocks noGrp="1" noChangeAspect="1"/>
          </p:cNvPicPr>
          <p:nvPr>
            <p:ph type="pic" sz="quarter" idx="10"/>
          </p:nvPr>
        </p:nvPicPr>
        <p:blipFill rotWithShape="1">
          <a:blip r:embed="rId3" cstate="screen">
            <a:duotone>
              <a:prstClr val="black"/>
              <a:schemeClr val="accent1">
                <a:tint val="45000"/>
                <a:satMod val="400000"/>
              </a:schemeClr>
            </a:duotone>
            <a:alphaModFix amt="50000"/>
            <a:extLst>
              <a:ext uri="{28A0092B-C50C-407E-A947-70E740481C1C}">
                <a14:useLocalDpi xmlns:a14="http://schemas.microsoft.com/office/drawing/2010/main"/>
              </a:ext>
            </a:extLst>
          </a:blip>
          <a:srcRect l="101" r="101"/>
          <a:stretch/>
        </p:blipFill>
        <p:spPr>
          <a:xfrm>
            <a:off x="7429500" y="992188"/>
            <a:ext cx="3425825" cy="5018087"/>
          </a:xfrm>
        </p:spPr>
      </p:pic>
    </p:spTree>
    <p:extLst>
      <p:ext uri="{BB962C8B-B14F-4D97-AF65-F5344CB8AC3E}">
        <p14:creationId xmlns:p14="http://schemas.microsoft.com/office/powerpoint/2010/main" val="38028085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0E1BB1-C5B6-C34A-6087-4868288761AF}"/>
              </a:ext>
            </a:extLst>
          </p:cNvPr>
          <p:cNvSpPr>
            <a:spLocks noGrp="1"/>
          </p:cNvSpPr>
          <p:nvPr>
            <p:ph type="title"/>
          </p:nvPr>
        </p:nvSpPr>
        <p:spPr>
          <a:xfrm>
            <a:off x="529935" y="571499"/>
            <a:ext cx="11118274" cy="1154114"/>
          </a:xfrm>
        </p:spPr>
        <p:txBody>
          <a:bodyPr/>
          <a:lstStyle/>
          <a:p>
            <a:pPr lvl="0"/>
            <a:r>
              <a:rPr lang="en-US" noProof="0" dirty="0">
                <a:latin typeface="Calibri"/>
                <a:ea typeface="Calibri"/>
                <a:cs typeface="Calibri"/>
              </a:rPr>
              <a:t>Future initiatives</a:t>
            </a:r>
          </a:p>
        </p:txBody>
      </p:sp>
      <p:sp>
        <p:nvSpPr>
          <p:cNvPr id="3" name="Content Placeholder 2">
            <a:extLst>
              <a:ext uri="{FF2B5EF4-FFF2-40B4-BE49-F238E27FC236}">
                <a16:creationId xmlns:a16="http://schemas.microsoft.com/office/drawing/2014/main" id="{0A77EDD1-5A8E-0F37-E892-65A530E36B20}"/>
              </a:ext>
            </a:extLst>
          </p:cNvPr>
          <p:cNvSpPr>
            <a:spLocks noGrp="1"/>
          </p:cNvSpPr>
          <p:nvPr>
            <p:ph sz="quarter" idx="17"/>
          </p:nvPr>
        </p:nvSpPr>
        <p:spPr>
          <a:xfrm>
            <a:off x="841667" y="2461056"/>
            <a:ext cx="3626424" cy="3721535"/>
          </a:xfrm>
        </p:spPr>
        <p:txBody>
          <a:bodyPr/>
          <a:lstStyle/>
          <a:p>
            <a:pPr lvl="0"/>
            <a:r>
              <a:rPr lang="en-US" noProof="0" dirty="0">
                <a:latin typeface="Calibri"/>
                <a:ea typeface="Calibri"/>
                <a:cs typeface="Calibri"/>
              </a:rPr>
              <a:t>Green supply chain</a:t>
            </a:r>
          </a:p>
          <a:p>
            <a:pPr lvl="0"/>
            <a:r>
              <a:rPr lang="en-US" noProof="0" dirty="0">
                <a:latin typeface="Calibri"/>
                <a:ea typeface="Calibri"/>
                <a:cs typeface="Calibri"/>
              </a:rPr>
              <a:t>Reduced carbon footprint</a:t>
            </a:r>
          </a:p>
          <a:p>
            <a:pPr lvl="0"/>
            <a:r>
              <a:rPr lang="en-US" noProof="0" dirty="0">
                <a:latin typeface="Calibri"/>
                <a:ea typeface="Calibri"/>
                <a:cs typeface="Calibri"/>
              </a:rPr>
              <a:t>Waste reduction</a:t>
            </a:r>
          </a:p>
          <a:p>
            <a:pPr lvl="0"/>
            <a:r>
              <a:rPr lang="en-US" noProof="0" dirty="0">
                <a:latin typeface="Calibri"/>
                <a:ea typeface="Calibri"/>
                <a:cs typeface="Calibri"/>
              </a:rPr>
              <a:t>Water conservation</a:t>
            </a:r>
          </a:p>
        </p:txBody>
      </p:sp>
      <p:sp>
        <p:nvSpPr>
          <p:cNvPr id="4" name="Content Placeholder 3">
            <a:extLst>
              <a:ext uri="{FF2B5EF4-FFF2-40B4-BE49-F238E27FC236}">
                <a16:creationId xmlns:a16="http://schemas.microsoft.com/office/drawing/2014/main" id="{D548ADA2-B38F-A25B-C324-05E10CE9CD9F}"/>
              </a:ext>
            </a:extLst>
          </p:cNvPr>
          <p:cNvSpPr>
            <a:spLocks noGrp="1"/>
          </p:cNvSpPr>
          <p:nvPr>
            <p:ph sz="quarter" idx="18"/>
          </p:nvPr>
        </p:nvSpPr>
        <p:spPr>
          <a:xfrm>
            <a:off x="5995282" y="2440275"/>
            <a:ext cx="5164553" cy="3721534"/>
          </a:xfrm>
        </p:spPr>
        <p:txBody>
          <a:bodyPr>
            <a:normAutofit/>
          </a:bodyPr>
          <a:lstStyle/>
          <a:p>
            <a:r>
              <a:rPr lang="en-US" noProof="0" dirty="0">
                <a:latin typeface="Calibri"/>
                <a:ea typeface="Calibri"/>
                <a:cs typeface="Calibri"/>
              </a:rPr>
              <a:t>Product enhancement. </a:t>
            </a:r>
          </a:p>
          <a:p>
            <a:pPr lvl="1"/>
            <a:r>
              <a:rPr lang="en-US" noProof="0" dirty="0">
                <a:latin typeface="Calibri"/>
                <a:ea typeface="Calibri"/>
                <a:cs typeface="Calibri"/>
              </a:rPr>
              <a:t>Introduce regular updates and features to enhance product offerings.</a:t>
            </a:r>
          </a:p>
          <a:p>
            <a:r>
              <a:rPr lang="en-US" noProof="0" dirty="0">
                <a:latin typeface="Calibri"/>
                <a:ea typeface="Calibri"/>
                <a:cs typeface="Calibri"/>
              </a:rPr>
              <a:t>Technology integration. </a:t>
            </a:r>
          </a:p>
          <a:p>
            <a:pPr lvl="1"/>
            <a:r>
              <a:rPr lang="en-US" noProof="0" dirty="0">
                <a:latin typeface="Calibri"/>
                <a:ea typeface="Calibri"/>
                <a:cs typeface="Calibri"/>
              </a:rPr>
              <a:t>Explore emerging technologies for potential integration into our operations.</a:t>
            </a:r>
          </a:p>
          <a:p>
            <a:r>
              <a:rPr lang="en-US" noProof="0" dirty="0">
                <a:latin typeface="Calibri"/>
                <a:ea typeface="Calibri"/>
                <a:cs typeface="Calibri"/>
              </a:rPr>
              <a:t>Collaborative partnerships. </a:t>
            </a:r>
          </a:p>
          <a:p>
            <a:pPr lvl="1"/>
            <a:r>
              <a:rPr lang="en-US" noProof="0" dirty="0">
                <a:latin typeface="Calibri"/>
                <a:ea typeface="Calibri"/>
                <a:cs typeface="Calibri"/>
              </a:rPr>
              <a:t>Foster collaborations with tech innovators and industry leaders to drive innovation.</a:t>
            </a:r>
          </a:p>
        </p:txBody>
      </p:sp>
    </p:spTree>
    <p:extLst>
      <p:ext uri="{BB962C8B-B14F-4D97-AF65-F5344CB8AC3E}">
        <p14:creationId xmlns:p14="http://schemas.microsoft.com/office/powerpoint/2010/main" val="31193540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005011-03FC-652B-2538-4EAE68ABF80D}"/>
              </a:ext>
            </a:extLst>
          </p:cNvPr>
          <p:cNvSpPr>
            <a:spLocks noGrp="1"/>
          </p:cNvSpPr>
          <p:nvPr>
            <p:ph type="title"/>
          </p:nvPr>
        </p:nvSpPr>
        <p:spPr>
          <a:xfrm>
            <a:off x="770660" y="1017858"/>
            <a:ext cx="10650681" cy="2719255"/>
          </a:xfrm>
        </p:spPr>
        <p:txBody>
          <a:bodyPr/>
          <a:lstStyle/>
          <a:p>
            <a:pPr lvl="0"/>
            <a:r>
              <a:rPr lang="en-US" dirty="0">
                <a:latin typeface="Calibri"/>
                <a:ea typeface="Calibri"/>
                <a:cs typeface="Calibri"/>
              </a:rPr>
              <a:t>Thank You</a:t>
            </a:r>
            <a:endParaRPr lang="en-US" noProof="0" dirty="0">
              <a:latin typeface="Calibri"/>
              <a:ea typeface="Calibri"/>
              <a:cs typeface="Calibri"/>
            </a:endParaRPr>
          </a:p>
        </p:txBody>
      </p:sp>
      <p:sp>
        <p:nvSpPr>
          <p:cNvPr id="3" name="Text Placeholder 2">
            <a:extLst>
              <a:ext uri="{FF2B5EF4-FFF2-40B4-BE49-F238E27FC236}">
                <a16:creationId xmlns:a16="http://schemas.microsoft.com/office/drawing/2014/main" id="{411A2349-EF0B-F33D-13F9-826241461648}"/>
              </a:ext>
            </a:extLst>
          </p:cNvPr>
          <p:cNvSpPr>
            <a:spLocks noGrp="1"/>
          </p:cNvSpPr>
          <p:nvPr>
            <p:ph type="body" sz="quarter" idx="14"/>
          </p:nvPr>
        </p:nvSpPr>
        <p:spPr>
          <a:xfrm>
            <a:off x="770660" y="4042066"/>
            <a:ext cx="10650681" cy="2296843"/>
          </a:xfrm>
        </p:spPr>
        <p:txBody>
          <a:bodyPr/>
          <a:lstStyle/>
          <a:p>
            <a:endParaRPr lang="en-US" noProof="0" dirty="0">
              <a:latin typeface="Calibri"/>
              <a:ea typeface="Calibri"/>
              <a:cs typeface="Calibri"/>
            </a:endParaRPr>
          </a:p>
        </p:txBody>
      </p:sp>
    </p:spTree>
    <p:extLst>
      <p:ext uri="{BB962C8B-B14F-4D97-AF65-F5344CB8AC3E}">
        <p14:creationId xmlns:p14="http://schemas.microsoft.com/office/powerpoint/2010/main" val="36636579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2B7740-ED88-9F6A-89FF-4B0DFAAC36EA}"/>
              </a:ext>
            </a:extLst>
          </p:cNvPr>
          <p:cNvSpPr>
            <a:spLocks noGrp="1"/>
          </p:cNvSpPr>
          <p:nvPr>
            <p:ph type="title"/>
          </p:nvPr>
        </p:nvSpPr>
        <p:spPr>
          <a:xfrm>
            <a:off x="944217" y="924167"/>
            <a:ext cx="4383156" cy="5009322"/>
          </a:xfrm>
        </p:spPr>
        <p:txBody>
          <a:bodyPr/>
          <a:lstStyle/>
          <a:p>
            <a:r>
              <a:rPr lang="en-US" dirty="0">
                <a:latin typeface="Calibri"/>
                <a:ea typeface="Calibri"/>
                <a:cs typeface="Calibri"/>
              </a:rPr>
              <a:t>Agenda</a:t>
            </a:r>
          </a:p>
        </p:txBody>
      </p:sp>
      <p:sp>
        <p:nvSpPr>
          <p:cNvPr id="3" name="Text Placeholder 2">
            <a:extLst>
              <a:ext uri="{FF2B5EF4-FFF2-40B4-BE49-F238E27FC236}">
                <a16:creationId xmlns:a16="http://schemas.microsoft.com/office/drawing/2014/main" id="{39A25282-EE8D-71BA-6317-EECFE33238DC}"/>
              </a:ext>
            </a:extLst>
          </p:cNvPr>
          <p:cNvSpPr>
            <a:spLocks noGrp="1"/>
          </p:cNvSpPr>
          <p:nvPr>
            <p:ph type="body" sz="quarter" idx="14"/>
          </p:nvPr>
        </p:nvSpPr>
        <p:spPr>
          <a:xfrm>
            <a:off x="6400800" y="924512"/>
            <a:ext cx="4750904" cy="5008977"/>
          </a:xfrm>
        </p:spPr>
        <p:txBody>
          <a:bodyPr/>
          <a:lstStyle/>
          <a:p>
            <a:pPr lvl="0"/>
            <a:r>
              <a:rPr lang="en-US" noProof="0" dirty="0">
                <a:latin typeface="Calibri"/>
                <a:ea typeface="Calibri"/>
                <a:cs typeface="Calibri"/>
              </a:rPr>
              <a:t>Growth strategy</a:t>
            </a:r>
          </a:p>
          <a:p>
            <a:pPr lvl="0"/>
            <a:r>
              <a:rPr lang="en-US" noProof="0" dirty="0">
                <a:latin typeface="Calibri"/>
                <a:ea typeface="Calibri"/>
                <a:cs typeface="Calibri"/>
              </a:rPr>
              <a:t>Market analysis</a:t>
            </a:r>
          </a:p>
          <a:p>
            <a:pPr lvl="0"/>
            <a:r>
              <a:rPr lang="en-US" noProof="0" dirty="0">
                <a:latin typeface="Calibri"/>
                <a:ea typeface="Calibri"/>
                <a:cs typeface="Calibri"/>
              </a:rPr>
              <a:t>Financial overview</a:t>
            </a:r>
          </a:p>
          <a:p>
            <a:pPr lvl="0"/>
            <a:r>
              <a:rPr lang="en-US" noProof="0" dirty="0">
                <a:latin typeface="Calibri"/>
                <a:ea typeface="Calibri"/>
                <a:cs typeface="Calibri"/>
              </a:rPr>
              <a:t>Innovative solutions</a:t>
            </a:r>
          </a:p>
          <a:p>
            <a:pPr lvl="0"/>
            <a:r>
              <a:rPr lang="en-US" noProof="0" dirty="0">
                <a:latin typeface="Calibri"/>
                <a:ea typeface="Calibri"/>
                <a:cs typeface="Calibri"/>
              </a:rPr>
              <a:t>Future initiatives</a:t>
            </a:r>
          </a:p>
        </p:txBody>
      </p:sp>
    </p:spTree>
    <p:extLst>
      <p:ext uri="{BB962C8B-B14F-4D97-AF65-F5344CB8AC3E}">
        <p14:creationId xmlns:p14="http://schemas.microsoft.com/office/powerpoint/2010/main" val="9099247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8CF8F5-609D-E31E-6659-2E3CE63097D7}"/>
              </a:ext>
            </a:extLst>
          </p:cNvPr>
          <p:cNvSpPr>
            <a:spLocks noGrp="1"/>
          </p:cNvSpPr>
          <p:nvPr>
            <p:ph type="title"/>
          </p:nvPr>
        </p:nvSpPr>
        <p:spPr>
          <a:xfrm>
            <a:off x="810001" y="1741064"/>
            <a:ext cx="10571998" cy="1928264"/>
          </a:xfrm>
        </p:spPr>
        <p:txBody>
          <a:bodyPr/>
          <a:lstStyle/>
          <a:p>
            <a:pPr lvl="0"/>
            <a:r>
              <a:rPr lang="en-US" dirty="0">
                <a:latin typeface="Calibri"/>
                <a:ea typeface="Calibri"/>
                <a:cs typeface="Calibri"/>
              </a:rPr>
              <a:t>Strategies for growth</a:t>
            </a:r>
            <a:endParaRPr lang="en-US" noProof="0" dirty="0">
              <a:latin typeface="Calibri"/>
              <a:ea typeface="Calibri"/>
              <a:cs typeface="Calibri"/>
            </a:endParaRPr>
          </a:p>
        </p:txBody>
      </p:sp>
      <p:sp>
        <p:nvSpPr>
          <p:cNvPr id="3" name="Subtitle 2">
            <a:extLst>
              <a:ext uri="{FF2B5EF4-FFF2-40B4-BE49-F238E27FC236}">
                <a16:creationId xmlns:a16="http://schemas.microsoft.com/office/drawing/2014/main" id="{29F16AEF-ABBB-D2DD-A297-5819AEB9AF67}"/>
              </a:ext>
            </a:extLst>
          </p:cNvPr>
          <p:cNvSpPr>
            <a:spLocks noGrp="1"/>
          </p:cNvSpPr>
          <p:nvPr>
            <p:ph type="subTitle" idx="1"/>
          </p:nvPr>
        </p:nvSpPr>
        <p:spPr>
          <a:xfrm>
            <a:off x="810000" y="3694102"/>
            <a:ext cx="10572000" cy="896468"/>
          </a:xfrm>
        </p:spPr>
        <p:txBody>
          <a:bodyPr/>
          <a:lstStyle/>
          <a:p>
            <a:pPr lvl="0"/>
            <a:r>
              <a:rPr lang="en-US" noProof="0" dirty="0">
                <a:latin typeface="Calibri"/>
                <a:ea typeface="Calibri"/>
                <a:cs typeface="Calibri"/>
              </a:rPr>
              <a:t>Navigating the future</a:t>
            </a:r>
          </a:p>
        </p:txBody>
      </p:sp>
    </p:spTree>
    <p:extLst>
      <p:ext uri="{BB962C8B-B14F-4D97-AF65-F5344CB8AC3E}">
        <p14:creationId xmlns:p14="http://schemas.microsoft.com/office/powerpoint/2010/main" val="11739363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8ECDD0-17F6-3312-AE6D-F7EB95E46C02}"/>
              </a:ext>
            </a:extLst>
          </p:cNvPr>
          <p:cNvSpPr>
            <a:spLocks noGrp="1"/>
          </p:cNvSpPr>
          <p:nvPr>
            <p:ph type="title"/>
          </p:nvPr>
        </p:nvSpPr>
        <p:spPr>
          <a:xfrm>
            <a:off x="550717" y="924339"/>
            <a:ext cx="3990110" cy="5009322"/>
          </a:xfrm>
        </p:spPr>
        <p:txBody>
          <a:bodyPr/>
          <a:lstStyle/>
          <a:p>
            <a:r>
              <a:rPr lang="en-US" dirty="0">
                <a:latin typeface="Calibri"/>
                <a:ea typeface="Calibri"/>
                <a:cs typeface="Calibri"/>
              </a:rPr>
              <a:t>Current market analysis</a:t>
            </a:r>
          </a:p>
        </p:txBody>
      </p:sp>
      <p:sp>
        <p:nvSpPr>
          <p:cNvPr id="3" name="Content Placeholder 2">
            <a:extLst>
              <a:ext uri="{FF2B5EF4-FFF2-40B4-BE49-F238E27FC236}">
                <a16:creationId xmlns:a16="http://schemas.microsoft.com/office/drawing/2014/main" id="{EB336AA5-9DDA-DA9A-5469-6885A5A84D1D}"/>
              </a:ext>
            </a:extLst>
          </p:cNvPr>
          <p:cNvSpPr>
            <a:spLocks noGrp="1"/>
          </p:cNvSpPr>
          <p:nvPr>
            <p:ph sz="quarter" idx="10"/>
          </p:nvPr>
        </p:nvSpPr>
        <p:spPr>
          <a:xfrm>
            <a:off x="5346793" y="924340"/>
            <a:ext cx="5684373" cy="5009322"/>
          </a:xfrm>
        </p:spPr>
        <p:txBody>
          <a:bodyPr/>
          <a:lstStyle/>
          <a:p>
            <a:pPr lvl="0"/>
            <a:r>
              <a:rPr lang="en-US" noProof="0" dirty="0">
                <a:latin typeface="Calibri"/>
                <a:ea typeface="Calibri"/>
                <a:cs typeface="Calibri"/>
              </a:rPr>
              <a:t>We have identified important key trends that demand our attention.</a:t>
            </a:r>
          </a:p>
          <a:p>
            <a:pPr lvl="0"/>
            <a:r>
              <a:rPr lang="en-US" noProof="0" dirty="0">
                <a:latin typeface="Calibri"/>
                <a:ea typeface="Calibri"/>
                <a:cs typeface="Calibri"/>
              </a:rPr>
              <a:t>Data reveals a steady increase in consumer demand for sustainable products, presenting an opportunity for our eco-friendly offerings.</a:t>
            </a:r>
          </a:p>
          <a:p>
            <a:pPr lvl="0"/>
            <a:r>
              <a:rPr lang="en-US" noProof="0" dirty="0">
                <a:latin typeface="Calibri"/>
                <a:ea typeface="Calibri"/>
                <a:cs typeface="Calibri"/>
              </a:rPr>
              <a:t>Our competitors are now focusing on digital marketing strategies, suggesting a shift in consumer behavior.</a:t>
            </a:r>
          </a:p>
          <a:p>
            <a:pPr lvl="0"/>
            <a:r>
              <a:rPr lang="en-US" noProof="0" dirty="0">
                <a:latin typeface="Calibri"/>
                <a:ea typeface="Calibri"/>
                <a:cs typeface="Calibri"/>
              </a:rPr>
              <a:t>Understanding these nuanced dynamics positions us to adapt and capitalize on emerging market preferences.</a:t>
            </a:r>
          </a:p>
        </p:txBody>
      </p:sp>
    </p:spTree>
    <p:extLst>
      <p:ext uri="{BB962C8B-B14F-4D97-AF65-F5344CB8AC3E}">
        <p14:creationId xmlns:p14="http://schemas.microsoft.com/office/powerpoint/2010/main" val="9590765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8ECA8A6-26C7-FE2F-5884-A9A5652053C6}"/>
              </a:ext>
            </a:extLst>
          </p:cNvPr>
          <p:cNvSpPr>
            <a:spLocks noGrp="1"/>
          </p:cNvSpPr>
          <p:nvPr>
            <p:ph type="title"/>
          </p:nvPr>
        </p:nvSpPr>
        <p:spPr>
          <a:xfrm>
            <a:off x="5485516" y="1433219"/>
            <a:ext cx="5695102" cy="2092049"/>
          </a:xfrm>
        </p:spPr>
        <p:txBody>
          <a:bodyPr/>
          <a:lstStyle/>
          <a:p>
            <a:r>
              <a:rPr lang="en-US" dirty="0">
                <a:latin typeface="Calibri"/>
                <a:ea typeface="Calibri"/>
                <a:cs typeface="Calibri"/>
              </a:rPr>
              <a:t>Market expansion</a:t>
            </a:r>
          </a:p>
        </p:txBody>
      </p:sp>
      <p:pic>
        <p:nvPicPr>
          <p:cNvPr id="8" name="Picture Placeholder 7" descr="A green circle with a curled corner">
            <a:extLst>
              <a:ext uri="{FF2B5EF4-FFF2-40B4-BE49-F238E27FC236}">
                <a16:creationId xmlns:a16="http://schemas.microsoft.com/office/drawing/2014/main" id="{8CCCEC06-31A4-216C-78F1-DF37E7A7CC34}"/>
              </a:ext>
            </a:extLst>
          </p:cNvPr>
          <p:cNvPicPr>
            <a:picLocks noGrp="1" noChangeAspect="1"/>
          </p:cNvPicPr>
          <p:nvPr>
            <p:ph type="pic" sz="quarter" idx="11"/>
          </p:nvPr>
        </p:nvPicPr>
        <p:blipFill>
          <a:blip r:embed="rId3"/>
          <a:srcRect/>
          <a:stretch/>
        </p:blipFill>
        <p:spPr>
          <a:xfrm>
            <a:off x="1350099" y="1974707"/>
            <a:ext cx="2907792" cy="2907792"/>
          </a:xfrm>
        </p:spPr>
      </p:pic>
      <p:sp>
        <p:nvSpPr>
          <p:cNvPr id="5" name="Content Placeholder 4">
            <a:extLst>
              <a:ext uri="{FF2B5EF4-FFF2-40B4-BE49-F238E27FC236}">
                <a16:creationId xmlns:a16="http://schemas.microsoft.com/office/drawing/2014/main" id="{6F377941-FDA2-9332-B360-A8C727991812}"/>
              </a:ext>
            </a:extLst>
          </p:cNvPr>
          <p:cNvSpPr>
            <a:spLocks noGrp="1"/>
          </p:cNvSpPr>
          <p:nvPr>
            <p:ph sz="quarter" idx="10"/>
          </p:nvPr>
        </p:nvSpPr>
        <p:spPr>
          <a:xfrm>
            <a:off x="5496789" y="3525268"/>
            <a:ext cx="5683829" cy="2595429"/>
          </a:xfrm>
        </p:spPr>
        <p:txBody>
          <a:bodyPr/>
          <a:lstStyle/>
          <a:p>
            <a:pPr lvl="0"/>
            <a:r>
              <a:rPr lang="en-US" noProof="0" dirty="0">
                <a:latin typeface="Calibri"/>
                <a:ea typeface="Calibri"/>
                <a:cs typeface="Calibri"/>
              </a:rPr>
              <a:t>Unlocking new horizons</a:t>
            </a:r>
          </a:p>
        </p:txBody>
      </p:sp>
    </p:spTree>
    <p:extLst>
      <p:ext uri="{BB962C8B-B14F-4D97-AF65-F5344CB8AC3E}">
        <p14:creationId xmlns:p14="http://schemas.microsoft.com/office/powerpoint/2010/main" val="39374831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707FBB55-EF55-03D8-7D3C-29341A40D63E}"/>
              </a:ext>
            </a:extLst>
          </p:cNvPr>
          <p:cNvSpPr>
            <a:spLocks noGrp="1"/>
          </p:cNvSpPr>
          <p:nvPr>
            <p:ph type="title"/>
          </p:nvPr>
        </p:nvSpPr>
        <p:spPr>
          <a:xfrm>
            <a:off x="529935" y="633845"/>
            <a:ext cx="3990110" cy="2192482"/>
          </a:xfrm>
        </p:spPr>
        <p:txBody>
          <a:bodyPr/>
          <a:lstStyle/>
          <a:p>
            <a:r>
              <a:rPr lang="en-US" dirty="0">
                <a:latin typeface="Calibri"/>
                <a:ea typeface="Calibri"/>
                <a:cs typeface="Calibri"/>
              </a:rPr>
              <a:t>Product launch</a:t>
            </a:r>
          </a:p>
        </p:txBody>
      </p:sp>
      <p:sp>
        <p:nvSpPr>
          <p:cNvPr id="7" name="Content Placeholder 6">
            <a:extLst>
              <a:ext uri="{FF2B5EF4-FFF2-40B4-BE49-F238E27FC236}">
                <a16:creationId xmlns:a16="http://schemas.microsoft.com/office/drawing/2014/main" id="{AD6AD7D9-DEA3-79A4-785F-0EA945171020}"/>
              </a:ext>
            </a:extLst>
          </p:cNvPr>
          <p:cNvSpPr>
            <a:spLocks noGrp="1"/>
          </p:cNvSpPr>
          <p:nvPr>
            <p:ph sz="quarter" idx="11"/>
          </p:nvPr>
        </p:nvSpPr>
        <p:spPr>
          <a:xfrm>
            <a:off x="747423" y="3174531"/>
            <a:ext cx="3772622" cy="3122360"/>
          </a:xfrm>
        </p:spPr>
        <p:txBody>
          <a:bodyPr/>
          <a:lstStyle/>
          <a:p>
            <a:pPr lvl="0"/>
            <a:r>
              <a:rPr lang="en-US" noProof="0" dirty="0">
                <a:latin typeface="Calibri"/>
                <a:ea typeface="Calibri"/>
                <a:cs typeface="Calibri"/>
              </a:rPr>
              <a:t>Currently gearing up for </a:t>
            </a:r>
            <a:br>
              <a:rPr lang="en-US" noProof="0" dirty="0">
                <a:latin typeface="Calibri"/>
                <a:ea typeface="Calibri"/>
                <a:cs typeface="Calibri"/>
              </a:rPr>
            </a:br>
            <a:r>
              <a:rPr lang="en-US" noProof="0" dirty="0">
                <a:latin typeface="Calibri"/>
                <a:ea typeface="Calibri"/>
                <a:cs typeface="Calibri"/>
              </a:rPr>
              <a:t>a ground-breaking launch </a:t>
            </a:r>
          </a:p>
          <a:p>
            <a:pPr lvl="0"/>
            <a:r>
              <a:rPr lang="en-US" noProof="0" dirty="0">
                <a:latin typeface="Calibri"/>
                <a:ea typeface="Calibri"/>
                <a:cs typeface="Calibri"/>
              </a:rPr>
              <a:t>Our new offerings will captivate the market</a:t>
            </a:r>
          </a:p>
          <a:p>
            <a:pPr lvl="0"/>
            <a:r>
              <a:rPr lang="en-US" noProof="0" dirty="0">
                <a:latin typeface="Calibri"/>
                <a:ea typeface="Calibri"/>
                <a:cs typeface="Calibri"/>
              </a:rPr>
              <a:t>Our marketing campaign will generate anticipation</a:t>
            </a:r>
          </a:p>
        </p:txBody>
      </p:sp>
      <p:graphicFrame>
        <p:nvGraphicFramePr>
          <p:cNvPr id="4" name="Content Placeholder 3" descr="A timeline of the product launch">
            <a:extLst>
              <a:ext uri="{FF2B5EF4-FFF2-40B4-BE49-F238E27FC236}">
                <a16:creationId xmlns:a16="http://schemas.microsoft.com/office/drawing/2014/main" id="{0AA14396-9ECF-6200-84F1-4A2C71CE5B8B}"/>
              </a:ext>
            </a:extLst>
          </p:cNvPr>
          <p:cNvGraphicFramePr>
            <a:graphicFrameLocks noGrp="1"/>
          </p:cNvGraphicFramePr>
          <p:nvPr>
            <p:ph sz="quarter" idx="10"/>
            <p:extLst>
              <p:ext uri="{D42A27DB-BD31-4B8C-83A1-F6EECF244321}">
                <p14:modId xmlns:p14="http://schemas.microsoft.com/office/powerpoint/2010/main" val="3681027793"/>
              </p:ext>
            </p:extLst>
          </p:nvPr>
        </p:nvGraphicFramePr>
        <p:xfrm>
          <a:off x="5237163" y="946150"/>
          <a:ext cx="5972175" cy="5160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1044347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C28204-2C6C-CA2B-7ACE-709BD219E7A2}"/>
              </a:ext>
            </a:extLst>
          </p:cNvPr>
          <p:cNvSpPr>
            <a:spLocks noGrp="1"/>
          </p:cNvSpPr>
          <p:nvPr>
            <p:ph type="title"/>
          </p:nvPr>
        </p:nvSpPr>
        <p:spPr>
          <a:xfrm>
            <a:off x="6577445" y="157637"/>
            <a:ext cx="4851694" cy="2190705"/>
          </a:xfrm>
        </p:spPr>
        <p:txBody>
          <a:bodyPr/>
          <a:lstStyle/>
          <a:p>
            <a:r>
              <a:rPr lang="en-US" dirty="0">
                <a:latin typeface="Calibri"/>
                <a:ea typeface="Calibri"/>
                <a:cs typeface="Calibri"/>
              </a:rPr>
              <a:t>Marketing strategies</a:t>
            </a:r>
          </a:p>
        </p:txBody>
      </p:sp>
      <p:pic>
        <p:nvPicPr>
          <p:cNvPr id="19" name="Picture Placeholder 18">
            <a:extLst>
              <a:ext uri="{FF2B5EF4-FFF2-40B4-BE49-F238E27FC236}">
                <a16:creationId xmlns:a16="http://schemas.microsoft.com/office/drawing/2014/main" id="{C9C7069E-8095-250E-5EC8-5FE8BAC18FAA}"/>
              </a:ext>
              <a:ext uri="{C183D7F6-B498-43B3-948B-1728B52AA6E4}">
                <adec:decorative xmlns:adec="http://schemas.microsoft.com/office/drawing/2017/decorative" val="1"/>
              </a:ext>
            </a:extLst>
          </p:cNvPr>
          <p:cNvPicPr>
            <a:picLocks noGrp="1" noChangeAspect="1"/>
          </p:cNvPicPr>
          <p:nvPr>
            <p:ph type="pic" sz="quarter" idx="11"/>
          </p:nvPr>
        </p:nvPicPr>
        <p:blipFill rotWithShape="1">
          <a:blip r:embed="rId3" cstate="screen">
            <a:duotone>
              <a:prstClr val="black"/>
              <a:schemeClr val="accent1">
                <a:tint val="45000"/>
                <a:satMod val="400000"/>
              </a:schemeClr>
            </a:duotone>
            <a:alphaModFix amt="50000"/>
            <a:extLst>
              <a:ext uri="{28A0092B-C50C-407E-A947-70E740481C1C}">
                <a14:useLocalDpi xmlns:a14="http://schemas.microsoft.com/office/drawing/2010/main"/>
              </a:ext>
            </a:extLst>
          </a:blip>
          <a:srcRect t="14" b="14"/>
          <a:stretch/>
        </p:blipFill>
        <p:spPr>
          <a:xfrm>
            <a:off x="1236663" y="776288"/>
            <a:ext cx="3433762" cy="5018087"/>
          </a:xfrm>
        </p:spPr>
      </p:pic>
      <p:sp>
        <p:nvSpPr>
          <p:cNvPr id="3" name="Content Placeholder 2">
            <a:extLst>
              <a:ext uri="{FF2B5EF4-FFF2-40B4-BE49-F238E27FC236}">
                <a16:creationId xmlns:a16="http://schemas.microsoft.com/office/drawing/2014/main" id="{A83F17C7-EFB2-790A-200F-D9BF2626198F}"/>
              </a:ext>
            </a:extLst>
          </p:cNvPr>
          <p:cNvSpPr>
            <a:spLocks noGrp="1"/>
          </p:cNvSpPr>
          <p:nvPr>
            <p:ph sz="quarter" idx="10"/>
          </p:nvPr>
        </p:nvSpPr>
        <p:spPr>
          <a:xfrm>
            <a:off x="6592615" y="2505979"/>
            <a:ext cx="4837385" cy="3926717"/>
          </a:xfrm>
        </p:spPr>
        <p:txBody>
          <a:bodyPr>
            <a:normAutofit/>
          </a:bodyPr>
          <a:lstStyle/>
          <a:p>
            <a:pPr lvl="0"/>
            <a:r>
              <a:rPr lang="en-US" noProof="0" dirty="0">
                <a:latin typeface="Calibri"/>
                <a:ea typeface="Calibri"/>
                <a:cs typeface="Calibri"/>
              </a:rPr>
              <a:t>Implement personalized engagement strategies</a:t>
            </a:r>
          </a:p>
          <a:p>
            <a:pPr lvl="0"/>
            <a:r>
              <a:rPr lang="en-US" noProof="0" dirty="0">
                <a:latin typeface="Calibri"/>
                <a:ea typeface="Calibri"/>
                <a:cs typeface="Calibri"/>
              </a:rPr>
              <a:t>Tailor campaigns to resonate with specific demographics, fostering a sense of relevance and connection</a:t>
            </a:r>
          </a:p>
          <a:p>
            <a:pPr lvl="0"/>
            <a:r>
              <a:rPr lang="en-US" noProof="0" dirty="0">
                <a:latin typeface="Calibri"/>
                <a:ea typeface="Calibri"/>
                <a:cs typeface="Calibri"/>
              </a:rPr>
              <a:t>Collaborate with influencers and thought leaders to amplify our brand message</a:t>
            </a:r>
          </a:p>
        </p:txBody>
      </p:sp>
    </p:spTree>
    <p:extLst>
      <p:ext uri="{BB962C8B-B14F-4D97-AF65-F5344CB8AC3E}">
        <p14:creationId xmlns:p14="http://schemas.microsoft.com/office/powerpoint/2010/main" val="10144137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663E25-7402-EAC9-107D-E3C80B9672C6}"/>
              </a:ext>
            </a:extLst>
          </p:cNvPr>
          <p:cNvSpPr>
            <a:spLocks noGrp="1"/>
          </p:cNvSpPr>
          <p:nvPr>
            <p:ph type="title"/>
          </p:nvPr>
        </p:nvSpPr>
        <p:spPr>
          <a:xfrm>
            <a:off x="529935" y="924339"/>
            <a:ext cx="3990110" cy="5009322"/>
          </a:xfrm>
        </p:spPr>
        <p:txBody>
          <a:bodyPr/>
          <a:lstStyle/>
          <a:p>
            <a:pPr lvl="0"/>
            <a:r>
              <a:rPr lang="en-US" noProof="0" dirty="0">
                <a:latin typeface="Calibri"/>
                <a:ea typeface="Calibri"/>
                <a:cs typeface="Calibri"/>
              </a:rPr>
              <a:t>Financial overview</a:t>
            </a:r>
          </a:p>
        </p:txBody>
      </p:sp>
      <p:sp>
        <p:nvSpPr>
          <p:cNvPr id="3" name="Content Placeholder 2">
            <a:extLst>
              <a:ext uri="{FF2B5EF4-FFF2-40B4-BE49-F238E27FC236}">
                <a16:creationId xmlns:a16="http://schemas.microsoft.com/office/drawing/2014/main" id="{DBBD146A-879C-A0DC-7A0C-2E7729C4D125}"/>
              </a:ext>
            </a:extLst>
          </p:cNvPr>
          <p:cNvSpPr>
            <a:spLocks noGrp="1"/>
          </p:cNvSpPr>
          <p:nvPr>
            <p:ph sz="quarter" idx="10"/>
          </p:nvPr>
        </p:nvSpPr>
        <p:spPr>
          <a:xfrm>
            <a:off x="5153836" y="1371602"/>
            <a:ext cx="6177309" cy="1953489"/>
          </a:xfrm>
        </p:spPr>
        <p:txBody>
          <a:bodyPr/>
          <a:lstStyle/>
          <a:p>
            <a:pPr lvl="0"/>
            <a:r>
              <a:rPr lang="en-US" noProof="0" dirty="0">
                <a:latin typeface="Calibri"/>
                <a:ea typeface="Calibri"/>
                <a:cs typeface="Calibri"/>
              </a:rPr>
              <a:t>Our financial overview reflects a robust and resilient fiscal performance.</a:t>
            </a:r>
          </a:p>
          <a:p>
            <a:pPr lvl="0"/>
            <a:r>
              <a:rPr lang="en-US" noProof="0" dirty="0">
                <a:latin typeface="Calibri"/>
                <a:ea typeface="Calibri"/>
                <a:cs typeface="Calibri"/>
              </a:rPr>
              <a:t>Key indicators show consistent revenue growth over the past quarter, attributed to strategic cost management and successful marketing.</a:t>
            </a:r>
          </a:p>
        </p:txBody>
      </p:sp>
      <p:sp>
        <p:nvSpPr>
          <p:cNvPr id="6" name="Content Placeholder 5">
            <a:extLst>
              <a:ext uri="{FF2B5EF4-FFF2-40B4-BE49-F238E27FC236}">
                <a16:creationId xmlns:a16="http://schemas.microsoft.com/office/drawing/2014/main" id="{FCAFDB5C-106E-88F6-9353-25362AF2CB86}"/>
              </a:ext>
            </a:extLst>
          </p:cNvPr>
          <p:cNvSpPr>
            <a:spLocks noGrp="1"/>
          </p:cNvSpPr>
          <p:nvPr>
            <p:ph sz="quarter" idx="11"/>
          </p:nvPr>
        </p:nvSpPr>
        <p:spPr>
          <a:xfrm>
            <a:off x="5153836" y="3745924"/>
            <a:ext cx="6177309" cy="2238918"/>
          </a:xfrm>
        </p:spPr>
        <p:txBody>
          <a:bodyPr/>
          <a:lstStyle/>
          <a:p>
            <a:pPr lvl="0"/>
            <a:r>
              <a:rPr lang="en-US" noProof="0" dirty="0">
                <a:latin typeface="Calibri"/>
                <a:ea typeface="Calibri"/>
                <a:cs typeface="Calibri"/>
              </a:rPr>
              <a:t>Operating margins have improved, signaling operational efficiency, while strengthening our reserves.</a:t>
            </a:r>
          </a:p>
          <a:p>
            <a:pPr lvl="0"/>
            <a:r>
              <a:rPr lang="en-US" noProof="0" dirty="0">
                <a:latin typeface="Calibri"/>
                <a:ea typeface="Calibri"/>
                <a:cs typeface="Calibri"/>
              </a:rPr>
              <a:t>This underscores our commitment to financial stability, positioning us for sustained growth. </a:t>
            </a:r>
          </a:p>
        </p:txBody>
      </p:sp>
    </p:spTree>
    <p:extLst>
      <p:ext uri="{BB962C8B-B14F-4D97-AF65-F5344CB8AC3E}">
        <p14:creationId xmlns:p14="http://schemas.microsoft.com/office/powerpoint/2010/main" val="31178021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B97DFA-9278-9CB6-C5BC-520AB107B9E7}"/>
              </a:ext>
            </a:extLst>
          </p:cNvPr>
          <p:cNvSpPr>
            <a:spLocks noGrp="1"/>
          </p:cNvSpPr>
          <p:nvPr>
            <p:ph type="title"/>
          </p:nvPr>
        </p:nvSpPr>
        <p:spPr>
          <a:xfrm>
            <a:off x="810001" y="685800"/>
            <a:ext cx="10571998" cy="2983528"/>
          </a:xfrm>
        </p:spPr>
        <p:txBody>
          <a:bodyPr/>
          <a:lstStyle/>
          <a:p>
            <a:pPr lvl="0"/>
            <a:r>
              <a:rPr lang="en-US" noProof="0" dirty="0">
                <a:latin typeface="Calibri"/>
                <a:ea typeface="Calibri"/>
                <a:cs typeface="Calibri"/>
              </a:rPr>
              <a:t>Innovative decisions</a:t>
            </a:r>
          </a:p>
        </p:txBody>
      </p:sp>
    </p:spTree>
    <p:extLst>
      <p:ext uri="{BB962C8B-B14F-4D97-AF65-F5344CB8AC3E}">
        <p14:creationId xmlns:p14="http://schemas.microsoft.com/office/powerpoint/2010/main" val="1722147624"/>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Quotable">
  <a:themeElements>
    <a:clrScheme name="Quotable">
      <a:dk1>
        <a:sysClr val="windowText" lastClr="000000"/>
      </a:dk1>
      <a:lt1>
        <a:sysClr val="window" lastClr="FFFFFF"/>
      </a:lt1>
      <a:dk2>
        <a:srgbClr val="212121"/>
      </a:dk2>
      <a:lt2>
        <a:srgbClr val="636363"/>
      </a:lt2>
      <a:accent1>
        <a:srgbClr val="00C6BB"/>
      </a:accent1>
      <a:accent2>
        <a:srgbClr val="6FEBA0"/>
      </a:accent2>
      <a:accent3>
        <a:srgbClr val="B6DF5E"/>
      </a:accent3>
      <a:accent4>
        <a:srgbClr val="EFB251"/>
      </a:accent4>
      <a:accent5>
        <a:srgbClr val="EF755F"/>
      </a:accent5>
      <a:accent6>
        <a:srgbClr val="ED515C"/>
      </a:accent6>
      <a:hlink>
        <a:srgbClr val="8F8F8F"/>
      </a:hlink>
      <a:folHlink>
        <a:srgbClr val="A5A5A5"/>
      </a:folHlink>
    </a:clrScheme>
    <a:fontScheme name="Quotable">
      <a:majorFont>
        <a:latin typeface="Calibri"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Quotable">
      <a:fillStyleLst>
        <a:solidFill>
          <a:schemeClr val="phClr"/>
        </a:solidFill>
        <a:gradFill rotWithShape="1">
          <a:gsLst>
            <a:gs pos="0">
              <a:schemeClr val="phClr">
                <a:tint val="80000"/>
                <a:lumMod val="105000"/>
              </a:schemeClr>
            </a:gs>
            <a:gs pos="100000">
              <a:schemeClr val="phClr">
                <a:tint val="90000"/>
              </a:schemeClr>
            </a:gs>
          </a:gsLst>
          <a:lin ang="5400000" scaled="0"/>
        </a:gradFill>
        <a:blipFill rotWithShape="1">
          <a:blip xmlns:r="http://schemas.openxmlformats.org/officeDocument/2006/relationships" r:embed="rId1">
            <a:duotone>
              <a:schemeClr val="phClr">
                <a:tint val="98000"/>
                <a:lumMod val="102000"/>
              </a:schemeClr>
              <a:schemeClr val="phClr">
                <a:shade val="98000"/>
                <a:lumMod val="98000"/>
              </a:schemeClr>
            </a:duotone>
          </a:blip>
          <a:tile tx="0" ty="0" sx="100000" sy="100000" flip="none" algn="tl"/>
        </a:blipFill>
      </a:fillStyleLst>
      <a:lnStyleLst>
        <a:ln w="9525" cap="rnd" cmpd="sng" algn="ctr">
          <a:solidFill>
            <a:schemeClr val="phClr"/>
          </a:solidFill>
          <a:prstDash val="solid"/>
        </a:ln>
        <a:ln w="15875" cap="rnd" cmpd="sng" algn="ctr">
          <a:solidFill>
            <a:schemeClr val="phClr"/>
          </a:solidFill>
          <a:prstDash val="solid"/>
        </a:ln>
        <a:ln w="25400" cap="rnd" cmpd="sng" algn="ctr">
          <a:solidFill>
            <a:schemeClr val="phClr"/>
          </a:solidFill>
          <a:prstDash val="solid"/>
        </a:ln>
      </a:lnStyleLst>
      <a:effectStyleLst>
        <a:effectStyle>
          <a:effectLst/>
        </a:effectStyle>
        <a:effectStyle>
          <a:effectLst/>
        </a:effectStyle>
        <a:effectStyle>
          <a:effectLst>
            <a:innerShdw blurRad="63500" dist="25400" dir="13500000">
              <a:srgbClr val="000000">
                <a:alpha val="75000"/>
              </a:srgbClr>
            </a:innerShdw>
          </a:effectLst>
        </a:effectStyle>
      </a:effectStyleLst>
      <a:bgFillStyleLst>
        <a:solidFill>
          <a:schemeClr val="phClr"/>
        </a:solidFill>
        <a:gradFill rotWithShape="1">
          <a:gsLst>
            <a:gs pos="0">
              <a:schemeClr val="phClr">
                <a:tint val="100000"/>
              </a:schemeClr>
            </a:gs>
            <a:gs pos="100000">
              <a:schemeClr val="phClr">
                <a:tint val="84000"/>
                <a:shade val="84000"/>
                <a:lumMod val="90000"/>
              </a:schemeClr>
            </a:gs>
          </a:gsLst>
          <a:lin ang="5400000" scaled="0"/>
        </a:gradFill>
        <a:gradFill rotWithShape="1">
          <a:gsLst>
            <a:gs pos="0">
              <a:schemeClr val="phClr">
                <a:tint val="84000"/>
                <a:shade val="90000"/>
                <a:satMod val="120000"/>
                <a:lumMod val="90000"/>
              </a:schemeClr>
            </a:gs>
            <a:gs pos="100000">
              <a:schemeClr val="phClr"/>
            </a:gs>
          </a:gsLst>
          <a:lin ang="5400000" scaled="0"/>
        </a:gradFill>
      </a:bgFillStyleLst>
    </a:fmtScheme>
  </a:themeElements>
  <a:objectDefaults/>
  <a:extraClrSchemeLst/>
  <a:extLst>
    <a:ext uri="{05A4C25C-085E-4340-85A3-A5531E510DB2}">
      <thm15:themeFamily xmlns:thm15="http://schemas.microsoft.com/office/thememl/2012/main" name="TM11381587_Win32_SL_v6" id="{5005B820-A0B7-49EA-8569-DCF0CD2DBB9D}" vid="{2E48C80D-E25D-44C4-BCFD-F1465E9B612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28" ma:contentTypeDescription="Create a new document." ma:contentTypeScope="" ma:versionID="60f5a4f2d2b0abadcf532d48ebf9cb71">
  <xsd:schema xmlns:xsd="http://www.w3.org/2001/XMLSchema" xmlns:xs="http://www.w3.org/2001/XMLSchema" xmlns:p="http://schemas.microsoft.com/office/2006/metadata/properties" xmlns:ns1="http://schemas.microsoft.com/sharepoint/v3" xmlns:ns2="71af3243-3dd4-4a8d-8c0d-dd76da1f02a5" xmlns:ns3="16c05727-aa75-4e4a-9b5f-8a80a1165891" xmlns:ns4="230e9df3-be65-4c73-a93b-d1236ebd677e" targetNamespace="http://schemas.microsoft.com/office/2006/metadata/properties" ma:root="true" ma:fieldsID="7dd78129e6a1811f84807ad11c651531" ns1:_="" ns2:_="" ns3:_="" ns4:_="">
    <xsd:import namespace="http://schemas.microsoft.com/sharepoint/v3"/>
    <xsd:import namespace="71af3243-3dd4-4a8d-8c0d-dd76da1f02a5"/>
    <xsd:import namespace="16c05727-aa75-4e4a-9b5f-8a80a1165891"/>
    <xsd:import namespace="230e9df3-be65-4c73-a93b-d1236ebd677e"/>
    <xsd:element name="properties">
      <xsd:complexType>
        <xsd:sequence>
          <xsd:element name="documentManagement">
            <xsd:complexType>
              <xsd:all>
                <xsd:element ref="ns2:Status" minOccurs="0"/>
                <xsd:element ref="ns2:Image" minOccurs="0"/>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1:_ip_UnifiedCompliancePolicyProperties" minOccurs="0"/>
                <xsd:element ref="ns1:_ip_UnifiedCompliancePolicyUIAction" minOccurs="0"/>
                <xsd:element ref="ns4:TaxCatchAll" minOccurs="0"/>
                <xsd:element ref="ns2:ImageTagsTaxHTField" minOccurs="0"/>
                <xsd:element ref="ns2:MediaServiceLocation" minOccurs="0"/>
                <xsd:element ref="ns2:MediaLengthInSeconds" minOccurs="0"/>
                <xsd:element ref="ns2:Background" minOccurs="0"/>
                <xsd:element ref="ns2:MediaServiceSearchProperties" minOccurs="0"/>
                <xsd:element ref="ns2:MediaServiceDocTags" minOccurs="0"/>
                <xsd:element ref="ns2:MediaServiceObjectDetectorVersions" minOccurs="0"/>
                <xsd:element ref="ns2:MediaServiceSystem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ma:readOnly="false">
      <xsd:simpleType>
        <xsd:restriction base="dms:Note"/>
      </xsd:simpleType>
    </xsd:element>
    <xsd:element name="_ip_UnifiedCompliancePolicyUIAction" ma:index="21" nillable="true" ma:displayName="Unified Compliance Policy UI Action" ma:hidden="true" ma:internalName="_ip_UnifiedCompliancePolicyUIAction" ma:readOnly="fals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Status" ma:index="2" nillable="true" ma:displayName="Status" ma:default="Not started" ma:format="Dropdown" ma:internalName="Status" ma:readOnly="false">
      <xsd:simpleType>
        <xsd:restriction base="dms:Choice">
          <xsd:enumeration value="Not started"/>
          <xsd:enumeration value="In Progress"/>
          <xsd:enumeration value="Completed"/>
        </xsd:restriction>
      </xsd:simpleType>
    </xsd:element>
    <xsd:element name="Image" ma:index="3" nillable="true" ma:displayName="Image" ma:format="Image" ma:internalName="Image" ma:readOnly="false">
      <xsd:complexType>
        <xsd:complexContent>
          <xsd:extension base="dms:URL">
            <xsd:sequence>
              <xsd:element name="Url" type="dms:ValidUrl" minOccurs="0" nillable="true"/>
              <xsd:element name="Description" type="xsd:string" nillable="true"/>
            </xsd:sequence>
          </xsd:extension>
        </xsd:complexContent>
      </xsd:complex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hidden="true" ma:internalName="MediaServiceOCR" ma:readOnly="true">
      <xsd:simpleType>
        <xsd:restriction base="dms:Note"/>
      </xsd:simpleType>
    </xsd:element>
    <xsd:element name="MediaServiceAutoTags" ma:index="11" nillable="true" ma:displayName="MediaServiceAutoTags" ma:hidden="true"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hidden="true" ma:internalName="MediaServiceKeyPoints" ma:readOnly="false">
      <xsd:simpleType>
        <xsd:restriction base="dms:Note"/>
      </xsd:simpleType>
    </xsd:element>
    <xsd:element name="MediaServiceDateTaken" ma:index="18" nillable="true" ma:displayName="MediaServiceDateTaken" ma:hidden="true" ma:internalName="MediaServiceDateTaken" ma:readOnly="true">
      <xsd:simpleType>
        <xsd:restriction base="dms:Text"/>
      </xsd:simpleType>
    </xsd:element>
    <xsd:element name="ImageTagsTaxHTField" ma:index="25" nillable="true" ma:taxonomy="true" ma:internalName="ImageTagsTaxHTField"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Location" ma:index="26" nillable="true" ma:displayName="Location" ma:hidden="true" ma:internalName="MediaServiceLocation" ma:readOnly="true">
      <xsd:simpleType>
        <xsd:restriction base="dms:Text"/>
      </xsd:simpleType>
    </xsd:element>
    <xsd:element name="MediaLengthInSeconds" ma:index="27" nillable="true" ma:displayName="MediaLengthInSeconds" ma:hidden="true" ma:internalName="MediaLengthInSeconds" ma:readOnly="true">
      <xsd:simpleType>
        <xsd:restriction base="dms:Unknown"/>
      </xsd:simpleType>
    </xsd:element>
    <xsd:element name="Background" ma:index="28" nillable="true" ma:displayName="Background" ma:default="0" ma:format="Dropdown" ma:internalName="Background">
      <xsd:simpleType>
        <xsd:restriction base="dms:Boolean"/>
      </xsd:simpleType>
    </xsd:element>
    <xsd:element name="MediaServiceSearchProperties" ma:index="29" nillable="true" ma:displayName="MediaServiceSearchProperties" ma:hidden="true" ma:internalName="MediaServiceSearchProperties" ma:readOnly="true">
      <xsd:simpleType>
        <xsd:restriction base="dms:Note"/>
      </xsd:simpleType>
    </xsd:element>
    <xsd:element name="MediaServiceDocTags" ma:index="30" nillable="true" ma:displayName="MediaServiceDocTags" ma:hidden="true" ma:internalName="MediaServiceDocTags" ma:readOnly="true">
      <xsd:simpleType>
        <xsd:restriction base="dms:Note"/>
      </xsd:simpleType>
    </xsd:element>
    <xsd:element name="MediaServiceObjectDetectorVersions" ma:index="31" nillable="true" ma:displayName="MediaServiceObjectDetectorVersions" ma:description="" ma:hidden="true" ma:indexed="true" ma:internalName="MediaServiceObjectDetectorVersions" ma:readOnly="true">
      <xsd:simpleType>
        <xsd:restriction base="dms:Text"/>
      </xsd:simpleType>
    </xsd:element>
    <xsd:element name="MediaServiceSystemTags" ma:index="32" nillable="true" ma:displayName="MediaServiceSystemTags" ma:hidden="true" ma:internalName="MediaServiceSystemTag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hidden="true" ma:internalName="SharedWithDetail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3f6bfcbc-3db3-4ae6-bd76-326f0798ad28}" ma:internalName="TaxCatchAll" ma:readOnly="false" ma:showField="CatchAllData" ma:web="16c05727-aa75-4e4a-9b5f-8a80a116589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Image xmlns="71af3243-3dd4-4a8d-8c0d-dd76da1f02a5">
      <Url xsi:nil="true"/>
      <Description xsi:nil="true"/>
    </Image>
    <Status xmlns="71af3243-3dd4-4a8d-8c0d-dd76da1f02a5">Not started</Status>
    <Background xmlns="71af3243-3dd4-4a8d-8c0d-dd76da1f02a5">false</Background>
    <_ip_UnifiedCompliancePolicyProperties xmlns="http://schemas.microsoft.com/sharepoint/v3" xsi:nil="true"/>
    <ImageTagsTaxHTField xmlns="71af3243-3dd4-4a8d-8c0d-dd76da1f02a5">
      <Terms xmlns="http://schemas.microsoft.com/office/infopath/2007/PartnerControls"/>
    </ImageTagsTaxHTField>
    <TaxCatchAll xmlns="230e9df3-be65-4c73-a93b-d1236ebd677e" xsi:nil="true"/>
    <MediaServiceKeyPoints xmlns="71af3243-3dd4-4a8d-8c0d-dd76da1f02a5" xsi:nil="true"/>
  </documentManagement>
</p:properties>
</file>

<file path=customXml/itemProps1.xml><?xml version="1.0" encoding="utf-8"?>
<ds:datastoreItem xmlns:ds="http://schemas.openxmlformats.org/officeDocument/2006/customXml" ds:itemID="{E6695BEB-4861-4F57-B47B-7156F618DFD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71af3243-3dd4-4a8d-8c0d-dd76da1f02a5"/>
    <ds:schemaRef ds:uri="16c05727-aa75-4e4a-9b5f-8a80a1165891"/>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F54F928-5808-4F9A-8810-B3FD2A026416}">
  <ds:schemaRefs>
    <ds:schemaRef ds:uri="http://schemas.microsoft.com/sharepoint/v3/contenttype/forms"/>
  </ds:schemaRefs>
</ds:datastoreItem>
</file>

<file path=customXml/itemProps3.xml><?xml version="1.0" encoding="utf-8"?>
<ds:datastoreItem xmlns:ds="http://schemas.openxmlformats.org/officeDocument/2006/customXml" ds:itemID="{8E96C45C-DB75-420E-8AF3-E934CE3B8485}">
  <ds:schemaRefs>
    <ds:schemaRef ds:uri="http://schemas.microsoft.com/office/2006/metadata/properties"/>
    <ds:schemaRef ds:uri="http://schemas.microsoft.com/office/infopath/2007/PartnerControls"/>
    <ds:schemaRef ds:uri="http://schemas.microsoft.com/sharepoint/v3"/>
    <ds:schemaRef ds:uri="71af3243-3dd4-4a8d-8c0d-dd76da1f02a5"/>
    <ds:schemaRef ds:uri="230e9df3-be65-4c73-a93b-d1236ebd677e"/>
  </ds:schemaRefs>
</ds:datastoreItem>
</file>

<file path=docMetadata/LabelInfo.xml><?xml version="1.0" encoding="utf-8"?>
<clbl:labelList xmlns:clbl="http://schemas.microsoft.com/office/2020/mipLabelMetadata"/>
</file>

<file path=docProps/app.xml><?xml version="1.0" encoding="utf-8"?>
<Properties xmlns="http://schemas.openxmlformats.org/officeDocument/2006/extended-properties" xmlns:vt="http://schemas.openxmlformats.org/officeDocument/2006/docPropsVTypes">
  <Template/>
  <TotalTime>0</TotalTime>
  <Words>400</Words>
  <Application>Microsoft Office PowerPoint</Application>
  <PresentationFormat>Widescreen</PresentationFormat>
  <Paragraphs>118</Paragraphs>
  <Slides>14</Slides>
  <Notes>14</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Quotable</vt:lpstr>
      <vt:lpstr>All-hands meeting</vt:lpstr>
      <vt:lpstr>Agenda</vt:lpstr>
      <vt:lpstr>Strategies for growth</vt:lpstr>
      <vt:lpstr>Current market analysis</vt:lpstr>
      <vt:lpstr>Market expansion</vt:lpstr>
      <vt:lpstr>Product launch</vt:lpstr>
      <vt:lpstr>Marketing strategies</vt:lpstr>
      <vt:lpstr>Financial overview</vt:lpstr>
      <vt:lpstr>Innovative decisions</vt:lpstr>
      <vt:lpstr>Quarterly  targets</vt:lpstr>
      <vt:lpstr>Financial snapshot</vt:lpstr>
      <vt:lpstr>Innovative solutions</vt:lpstr>
      <vt:lpstr>Future initiatives</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12</cp:revision>
  <dcterms:created xsi:type="dcterms:W3CDTF">2026-06-26T18:28:55Z</dcterms:created>
  <dcterms:modified xsi:type="dcterms:W3CDTF">2026-06-26T20:20:42Z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