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 id="2147483674" r:id="rId2"/>
  </p:sldMasterIdLst>
  <p:notesMasterIdLst>
    <p:notesMasterId r:id="rId17"/>
  </p:notesMasterIdLst>
  <p:sldIdLst>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469CEF-4D65-EA99-418B-FC07CFAC03B0}" v="30" dt="2026-06-26T21:21:47.353"/>
  </p1510:revLst>
</p1510:revInfo>
</file>

<file path=ppt/tableStyles.xml><?xml version="1.0" encoding="utf-8"?>
<a:tblStyleLst xmlns:a="http://schemas.openxmlformats.org/drawingml/2006/main" def="{F5BE4AB0-BEF6-429B-BF80-95F3B4C3BD41}">
  <a:tblStyle styleId="{F5BE4AB0-BEF6-429B-BF80-95F3B4C3BD4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A9074690-6D95-4472-90FB-EC74B67D2F79}" styleName="Table_1">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39"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36"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notesMaster" Target="notesMasters/notes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sai, Roshan" userId="S::rdesai497@insite.4cd.edu::5c7c01af-37fa-4b12-91bb-267d8bf7e3af" providerId="AD" clId="Web-{7A469CEF-4D65-EA99-418B-FC07CFAC03B0}"/>
    <pc:docChg chg="addSld delSld modSld">
      <pc:chgData name="Desai, Roshan" userId="S::rdesai497@insite.4cd.edu::5c7c01af-37fa-4b12-91bb-267d8bf7e3af" providerId="AD" clId="Web-{7A469CEF-4D65-EA99-418B-FC07CFAC03B0}" dt="2026-06-26T21:21:47.353" v="29" actId="20577"/>
      <pc:docMkLst>
        <pc:docMk/>
      </pc:docMkLst>
      <pc:sldChg chg="del">
        <pc:chgData name="Desai, Roshan" userId="S::rdesai497@insite.4cd.edu::5c7c01af-37fa-4b12-91bb-267d8bf7e3af" providerId="AD" clId="Web-{7A469CEF-4D65-EA99-418B-FC07CFAC03B0}" dt="2026-06-26T21:20:17.868" v="0"/>
        <pc:sldMkLst>
          <pc:docMk/>
          <pc:sldMk cId="0" sldId="257"/>
        </pc:sldMkLst>
      </pc:sldChg>
      <pc:sldChg chg="add del">
        <pc:chgData name="Desai, Roshan" userId="S::rdesai497@insite.4cd.edu::5c7c01af-37fa-4b12-91bb-267d8bf7e3af" providerId="AD" clId="Web-{7A469CEF-4D65-EA99-418B-FC07CFAC03B0}" dt="2026-06-26T21:21:22.962" v="23"/>
        <pc:sldMkLst>
          <pc:docMk/>
          <pc:sldMk cId="0" sldId="270"/>
        </pc:sldMkLst>
      </pc:sldChg>
      <pc:sldChg chg="new del">
        <pc:chgData name="Desai, Roshan" userId="S::rdesai497@insite.4cd.edu::5c7c01af-37fa-4b12-91bb-267d8bf7e3af" providerId="AD" clId="Web-{7A469CEF-4D65-EA99-418B-FC07CFAC03B0}" dt="2026-06-26T21:21:32.775" v="25"/>
        <pc:sldMkLst>
          <pc:docMk/>
          <pc:sldMk cId="1426194484" sldId="270"/>
        </pc:sldMkLst>
      </pc:sldChg>
      <pc:sldChg chg="modSp new">
        <pc:chgData name="Desai, Roshan" userId="S::rdesai497@insite.4cd.edu::5c7c01af-37fa-4b12-91bb-267d8bf7e3af" providerId="AD" clId="Web-{7A469CEF-4D65-EA99-418B-FC07CFAC03B0}" dt="2026-06-26T21:21:47.353" v="29" actId="20577"/>
        <pc:sldMkLst>
          <pc:docMk/>
          <pc:sldMk cId="2083723305" sldId="270"/>
        </pc:sldMkLst>
        <pc:spChg chg="mod">
          <ac:chgData name="Desai, Roshan" userId="S::rdesai497@insite.4cd.edu::5c7c01af-37fa-4b12-91bb-267d8bf7e3af" providerId="AD" clId="Web-{7A469CEF-4D65-EA99-418B-FC07CFAC03B0}" dt="2026-06-26T21:21:44.244" v="27" actId="20577"/>
          <ac:spMkLst>
            <pc:docMk/>
            <pc:sldMk cId="2083723305" sldId="270"/>
            <ac:spMk id="2" creationId="{CBCDE592-57C6-88C1-921E-9B9C3CE718B8}"/>
          </ac:spMkLst>
        </pc:spChg>
        <pc:spChg chg="mod">
          <ac:chgData name="Desai, Roshan" userId="S::rdesai497@insite.4cd.edu::5c7c01af-37fa-4b12-91bb-267d8bf7e3af" providerId="AD" clId="Web-{7A469CEF-4D65-EA99-418B-FC07CFAC03B0}" dt="2026-06-26T21:21:47.353" v="29" actId="20577"/>
          <ac:spMkLst>
            <pc:docMk/>
            <pc:sldMk cId="2083723305" sldId="270"/>
            <ac:spMk id="3" creationId="{980BD439-3951-A80B-789D-57616DE8C5A3}"/>
          </ac:spMkLst>
        </pc:spChg>
      </pc:sldChg>
      <pc:sldChg chg="del">
        <pc:chgData name="Desai, Roshan" userId="S::rdesai497@insite.4cd.edu::5c7c01af-37fa-4b12-91bb-267d8bf7e3af" providerId="AD" clId="Web-{7A469CEF-4D65-EA99-418B-FC07CFAC03B0}" dt="2026-06-26T21:21:02.431" v="20"/>
        <pc:sldMkLst>
          <pc:docMk/>
          <pc:sldMk cId="0" sldId="271"/>
        </pc:sldMkLst>
      </pc:sldChg>
      <pc:sldChg chg="del">
        <pc:chgData name="Desai, Roshan" userId="S::rdesai497@insite.4cd.edu::5c7c01af-37fa-4b12-91bb-267d8bf7e3af" providerId="AD" clId="Web-{7A469CEF-4D65-EA99-418B-FC07CFAC03B0}" dt="2026-06-26T21:21:02.415" v="19"/>
        <pc:sldMkLst>
          <pc:docMk/>
          <pc:sldMk cId="0" sldId="272"/>
        </pc:sldMkLst>
      </pc:sldChg>
      <pc:sldChg chg="del">
        <pc:chgData name="Desai, Roshan" userId="S::rdesai497@insite.4cd.edu::5c7c01af-37fa-4b12-91bb-267d8bf7e3af" providerId="AD" clId="Web-{7A469CEF-4D65-EA99-418B-FC07CFAC03B0}" dt="2026-06-26T21:21:02.415" v="18"/>
        <pc:sldMkLst>
          <pc:docMk/>
          <pc:sldMk cId="0" sldId="273"/>
        </pc:sldMkLst>
      </pc:sldChg>
      <pc:sldChg chg="del">
        <pc:chgData name="Desai, Roshan" userId="S::rdesai497@insite.4cd.edu::5c7c01af-37fa-4b12-91bb-267d8bf7e3af" providerId="AD" clId="Web-{7A469CEF-4D65-EA99-418B-FC07CFAC03B0}" dt="2026-06-26T21:21:02.415" v="17"/>
        <pc:sldMkLst>
          <pc:docMk/>
          <pc:sldMk cId="0" sldId="274"/>
        </pc:sldMkLst>
      </pc:sldChg>
      <pc:sldChg chg="del">
        <pc:chgData name="Desai, Roshan" userId="S::rdesai497@insite.4cd.edu::5c7c01af-37fa-4b12-91bb-267d8bf7e3af" providerId="AD" clId="Web-{7A469CEF-4D65-EA99-418B-FC07CFAC03B0}" dt="2026-06-26T21:21:02.415" v="16"/>
        <pc:sldMkLst>
          <pc:docMk/>
          <pc:sldMk cId="0" sldId="275"/>
        </pc:sldMkLst>
      </pc:sldChg>
      <pc:sldChg chg="del">
        <pc:chgData name="Desai, Roshan" userId="S::rdesai497@insite.4cd.edu::5c7c01af-37fa-4b12-91bb-267d8bf7e3af" providerId="AD" clId="Web-{7A469CEF-4D65-EA99-418B-FC07CFAC03B0}" dt="2026-06-26T21:21:02.415" v="15"/>
        <pc:sldMkLst>
          <pc:docMk/>
          <pc:sldMk cId="0" sldId="276"/>
        </pc:sldMkLst>
      </pc:sldChg>
      <pc:sldChg chg="del">
        <pc:chgData name="Desai, Roshan" userId="S::rdesai497@insite.4cd.edu::5c7c01af-37fa-4b12-91bb-267d8bf7e3af" providerId="AD" clId="Web-{7A469CEF-4D65-EA99-418B-FC07CFAC03B0}" dt="2026-06-26T21:20:50.321" v="14"/>
        <pc:sldMkLst>
          <pc:docMk/>
          <pc:sldMk cId="0" sldId="277"/>
        </pc:sldMkLst>
      </pc:sldChg>
      <pc:sldChg chg="del">
        <pc:chgData name="Desai, Roshan" userId="S::rdesai497@insite.4cd.edu::5c7c01af-37fa-4b12-91bb-267d8bf7e3af" providerId="AD" clId="Web-{7A469CEF-4D65-EA99-418B-FC07CFAC03B0}" dt="2026-06-26T21:20:50.305" v="13"/>
        <pc:sldMkLst>
          <pc:docMk/>
          <pc:sldMk cId="0" sldId="278"/>
        </pc:sldMkLst>
      </pc:sldChg>
      <pc:sldChg chg="del">
        <pc:chgData name="Desai, Roshan" userId="S::rdesai497@insite.4cd.edu::5c7c01af-37fa-4b12-91bb-267d8bf7e3af" providerId="AD" clId="Web-{7A469CEF-4D65-EA99-418B-FC07CFAC03B0}" dt="2026-06-26T21:20:50.259" v="12"/>
        <pc:sldMkLst>
          <pc:docMk/>
          <pc:sldMk cId="0" sldId="279"/>
        </pc:sldMkLst>
      </pc:sldChg>
      <pc:sldChg chg="del">
        <pc:chgData name="Desai, Roshan" userId="S::rdesai497@insite.4cd.edu::5c7c01af-37fa-4b12-91bb-267d8bf7e3af" providerId="AD" clId="Web-{7A469CEF-4D65-EA99-418B-FC07CFAC03B0}" dt="2026-06-26T21:20:50.243" v="11"/>
        <pc:sldMkLst>
          <pc:docMk/>
          <pc:sldMk cId="0" sldId="280"/>
        </pc:sldMkLst>
      </pc:sldChg>
      <pc:sldChg chg="del">
        <pc:chgData name="Desai, Roshan" userId="S::rdesai497@insite.4cd.edu::5c7c01af-37fa-4b12-91bb-267d8bf7e3af" providerId="AD" clId="Web-{7A469CEF-4D65-EA99-418B-FC07CFAC03B0}" dt="2026-06-26T21:20:50.243" v="10"/>
        <pc:sldMkLst>
          <pc:docMk/>
          <pc:sldMk cId="0" sldId="281"/>
        </pc:sldMkLst>
      </pc:sldChg>
      <pc:sldChg chg="del">
        <pc:chgData name="Desai, Roshan" userId="S::rdesai497@insite.4cd.edu::5c7c01af-37fa-4b12-91bb-267d8bf7e3af" providerId="AD" clId="Web-{7A469CEF-4D65-EA99-418B-FC07CFAC03B0}" dt="2026-06-26T21:20:50.227" v="9"/>
        <pc:sldMkLst>
          <pc:docMk/>
          <pc:sldMk cId="0" sldId="282"/>
        </pc:sldMkLst>
      </pc:sldChg>
      <pc:sldChg chg="del">
        <pc:chgData name="Desai, Roshan" userId="S::rdesai497@insite.4cd.edu::5c7c01af-37fa-4b12-91bb-267d8bf7e3af" providerId="AD" clId="Web-{7A469CEF-4D65-EA99-418B-FC07CFAC03B0}" dt="2026-06-26T21:20:46.196" v="8"/>
        <pc:sldMkLst>
          <pc:docMk/>
          <pc:sldMk cId="0" sldId="283"/>
        </pc:sldMkLst>
      </pc:sldChg>
      <pc:sldChg chg="del">
        <pc:chgData name="Desai, Roshan" userId="S::rdesai497@insite.4cd.edu::5c7c01af-37fa-4b12-91bb-267d8bf7e3af" providerId="AD" clId="Web-{7A469CEF-4D65-EA99-418B-FC07CFAC03B0}" dt="2026-06-26T21:20:46.165" v="7"/>
        <pc:sldMkLst>
          <pc:docMk/>
          <pc:sldMk cId="0" sldId="284"/>
        </pc:sldMkLst>
      </pc:sldChg>
      <pc:sldChg chg="del">
        <pc:chgData name="Desai, Roshan" userId="S::rdesai497@insite.4cd.edu::5c7c01af-37fa-4b12-91bb-267d8bf7e3af" providerId="AD" clId="Web-{7A469CEF-4D65-EA99-418B-FC07CFAC03B0}" dt="2026-06-26T21:20:37.649" v="4"/>
        <pc:sldMkLst>
          <pc:docMk/>
          <pc:sldMk cId="0" sldId="285"/>
        </pc:sldMkLst>
      </pc:sldChg>
      <pc:sldChg chg="del">
        <pc:chgData name="Desai, Roshan" userId="S::rdesai497@insite.4cd.edu::5c7c01af-37fa-4b12-91bb-267d8bf7e3af" providerId="AD" clId="Web-{7A469CEF-4D65-EA99-418B-FC07CFAC03B0}" dt="2026-06-26T21:20:46.134" v="6"/>
        <pc:sldMkLst>
          <pc:docMk/>
          <pc:sldMk cId="0" sldId="286"/>
        </pc:sldMkLst>
      </pc:sldChg>
      <pc:sldChg chg="del">
        <pc:chgData name="Desai, Roshan" userId="S::rdesai497@insite.4cd.edu::5c7c01af-37fa-4b12-91bb-267d8bf7e3af" providerId="AD" clId="Web-{7A469CEF-4D65-EA99-418B-FC07CFAC03B0}" dt="2026-06-26T21:20:31.805" v="3"/>
        <pc:sldMkLst>
          <pc:docMk/>
          <pc:sldMk cId="0" sldId="287"/>
        </pc:sldMkLst>
      </pc:sldChg>
      <pc:sldChg chg="del">
        <pc:chgData name="Desai, Roshan" userId="S::rdesai497@insite.4cd.edu::5c7c01af-37fa-4b12-91bb-267d8bf7e3af" providerId="AD" clId="Web-{7A469CEF-4D65-EA99-418B-FC07CFAC03B0}" dt="2026-06-26T21:20:46.087" v="5"/>
        <pc:sldMkLst>
          <pc:docMk/>
          <pc:sldMk cId="0" sldId="288"/>
        </pc:sldMkLst>
      </pc:sldChg>
      <pc:sldChg chg="del">
        <pc:chgData name="Desai, Roshan" userId="S::rdesai497@insite.4cd.edu::5c7c01af-37fa-4b12-91bb-267d8bf7e3af" providerId="AD" clId="Web-{7A469CEF-4D65-EA99-418B-FC07CFAC03B0}" dt="2026-06-26T21:20:30.696" v="2"/>
        <pc:sldMkLst>
          <pc:docMk/>
          <pc:sldMk cId="0" sldId="289"/>
        </pc:sldMkLst>
      </pc:sldChg>
      <pc:sldChg chg="del">
        <pc:chgData name="Desai, Roshan" userId="S::rdesai497@insite.4cd.edu::5c7c01af-37fa-4b12-91bb-267d8bf7e3af" providerId="AD" clId="Web-{7A469CEF-4D65-EA99-418B-FC07CFAC03B0}" dt="2026-06-26T21:20:22.368" v="1"/>
        <pc:sldMkLst>
          <pc:docMk/>
          <pc:sldMk cId="0" sldId="29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348300ce307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348300ce30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190cccfa97d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190cccfa97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172b1845856_1_19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172b1845856_1_1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1869d044d7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1869d044d7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16bb02b265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16bb02b265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48300ce307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348300ce307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54dda1946d_6_3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47e906a12e_0_1400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347e906a12e_0_140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4a9633a7fe_3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34a9633a7fe_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54dda1946d_6_3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54dda1946d_6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184d99d1a72_0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184d99d1a72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184d99d1a72_0_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184d99d1a72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54dda1946d_4_27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54dda1946d_4_27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hyperlink" Target="http://bit.ly/2TtBDfr" TargetMode="External"/><Relationship Id="rId2" Type="http://schemas.openxmlformats.org/officeDocument/2006/relationships/hyperlink" Target="https://bit.ly/3A1uf1Q"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p:nvPr/>
        </p:nvSpPr>
        <p:spPr>
          <a:xfrm rot="10800000" flipH="1">
            <a:off x="117900" y="119100"/>
            <a:ext cx="8908200" cy="4731900"/>
          </a:xfrm>
          <a:prstGeom prst="roundRect">
            <a:avLst>
              <a:gd name="adj" fmla="val 1779"/>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0" name="Google Shape;10;p2"/>
          <p:cNvSpPr txBox="1">
            <a:spLocks noGrp="1"/>
          </p:cNvSpPr>
          <p:nvPr>
            <p:ph type="ctrTitle"/>
          </p:nvPr>
        </p:nvSpPr>
        <p:spPr>
          <a:xfrm>
            <a:off x="713225" y="1066800"/>
            <a:ext cx="5407800" cy="1662300"/>
          </a:xfrm>
          <a:prstGeom prst="rect">
            <a:avLst/>
          </a:prstGeom>
        </p:spPr>
        <p:txBody>
          <a:bodyPr spcFirstLastPara="1" wrap="square" lIns="91425" tIns="91425" rIns="91425" bIns="91425" anchor="b" anchorCtr="0">
            <a:noAutofit/>
          </a:bodyPr>
          <a:lstStyle>
            <a:lvl1pPr lvl="0">
              <a:lnSpc>
                <a:spcPct val="80000"/>
              </a:lnSpc>
              <a:spcBef>
                <a:spcPts val="0"/>
              </a:spcBef>
              <a:spcAft>
                <a:spcPts val="0"/>
              </a:spcAft>
              <a:buClr>
                <a:srgbClr val="191919"/>
              </a:buClr>
              <a:buSzPts val="5200"/>
              <a:buNone/>
              <a:defRPr sz="6000">
                <a:solidFill>
                  <a:schemeClr val="lt1"/>
                </a:solidFill>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1" name="Google Shape;11;p2"/>
          <p:cNvSpPr txBox="1">
            <a:spLocks noGrp="1"/>
          </p:cNvSpPr>
          <p:nvPr>
            <p:ph type="subTitle" idx="1"/>
          </p:nvPr>
        </p:nvSpPr>
        <p:spPr>
          <a:xfrm>
            <a:off x="713226" y="3395547"/>
            <a:ext cx="6350100" cy="431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200"/>
              <a:buNone/>
              <a:defRPr sz="1600">
                <a:solidFill>
                  <a:schemeClr val="lt1"/>
                </a:solidFill>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7"/>
        <p:cNvGrpSpPr/>
        <p:nvPr/>
      </p:nvGrpSpPr>
      <p:grpSpPr>
        <a:xfrm>
          <a:off x="0" y="0"/>
          <a:ext cx="0" cy="0"/>
          <a:chOff x="0" y="0"/>
          <a:chExt cx="0" cy="0"/>
        </a:xfrm>
      </p:grpSpPr>
      <p:sp>
        <p:nvSpPr>
          <p:cNvPr id="48" name="Google Shape;48;p11"/>
          <p:cNvSpPr/>
          <p:nvPr/>
        </p:nvSpPr>
        <p:spPr>
          <a:xfrm rot="10800000" flipH="1">
            <a:off x="117900" y="119100"/>
            <a:ext cx="8908200" cy="4731900"/>
          </a:xfrm>
          <a:prstGeom prst="roundRect">
            <a:avLst>
              <a:gd name="adj" fmla="val 1779"/>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49" name="Google Shape;49;p11"/>
          <p:cNvSpPr txBox="1">
            <a:spLocks noGrp="1"/>
          </p:cNvSpPr>
          <p:nvPr>
            <p:ph type="title" hasCustomPrompt="1"/>
          </p:nvPr>
        </p:nvSpPr>
        <p:spPr>
          <a:xfrm>
            <a:off x="1284000" y="1288150"/>
            <a:ext cx="6576000" cy="1526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9600"/>
              <a:buNone/>
              <a:defRPr sz="6000">
                <a:solidFill>
                  <a:schemeClr val="lt1"/>
                </a:solidFill>
              </a:defRPr>
            </a:lvl1pPr>
            <a:lvl2pPr lvl="1" algn="ctr">
              <a:spcBef>
                <a:spcPts val="0"/>
              </a:spcBef>
              <a:spcAft>
                <a:spcPts val="0"/>
              </a:spcAft>
              <a:buClr>
                <a:schemeClr val="lt1"/>
              </a:buClr>
              <a:buSzPts val="9600"/>
              <a:buNone/>
              <a:defRPr sz="9600">
                <a:solidFill>
                  <a:schemeClr val="lt1"/>
                </a:solidFill>
              </a:defRPr>
            </a:lvl2pPr>
            <a:lvl3pPr lvl="2" algn="ctr">
              <a:spcBef>
                <a:spcPts val="0"/>
              </a:spcBef>
              <a:spcAft>
                <a:spcPts val="0"/>
              </a:spcAft>
              <a:buClr>
                <a:schemeClr val="lt1"/>
              </a:buClr>
              <a:buSzPts val="9600"/>
              <a:buNone/>
              <a:defRPr sz="9600">
                <a:solidFill>
                  <a:schemeClr val="lt1"/>
                </a:solidFill>
              </a:defRPr>
            </a:lvl3pPr>
            <a:lvl4pPr lvl="3" algn="ctr">
              <a:spcBef>
                <a:spcPts val="0"/>
              </a:spcBef>
              <a:spcAft>
                <a:spcPts val="0"/>
              </a:spcAft>
              <a:buClr>
                <a:schemeClr val="lt1"/>
              </a:buClr>
              <a:buSzPts val="9600"/>
              <a:buNone/>
              <a:defRPr sz="9600">
                <a:solidFill>
                  <a:schemeClr val="lt1"/>
                </a:solidFill>
              </a:defRPr>
            </a:lvl4pPr>
            <a:lvl5pPr lvl="4" algn="ctr">
              <a:spcBef>
                <a:spcPts val="0"/>
              </a:spcBef>
              <a:spcAft>
                <a:spcPts val="0"/>
              </a:spcAft>
              <a:buClr>
                <a:schemeClr val="lt1"/>
              </a:buClr>
              <a:buSzPts val="9600"/>
              <a:buNone/>
              <a:defRPr sz="9600">
                <a:solidFill>
                  <a:schemeClr val="lt1"/>
                </a:solidFill>
              </a:defRPr>
            </a:lvl5pPr>
            <a:lvl6pPr lvl="5" algn="ctr">
              <a:spcBef>
                <a:spcPts val="0"/>
              </a:spcBef>
              <a:spcAft>
                <a:spcPts val="0"/>
              </a:spcAft>
              <a:buClr>
                <a:schemeClr val="lt1"/>
              </a:buClr>
              <a:buSzPts val="9600"/>
              <a:buNone/>
              <a:defRPr sz="9600">
                <a:solidFill>
                  <a:schemeClr val="lt1"/>
                </a:solidFill>
              </a:defRPr>
            </a:lvl6pPr>
            <a:lvl7pPr lvl="6" algn="ctr">
              <a:spcBef>
                <a:spcPts val="0"/>
              </a:spcBef>
              <a:spcAft>
                <a:spcPts val="0"/>
              </a:spcAft>
              <a:buClr>
                <a:schemeClr val="lt1"/>
              </a:buClr>
              <a:buSzPts val="9600"/>
              <a:buNone/>
              <a:defRPr sz="9600">
                <a:solidFill>
                  <a:schemeClr val="lt1"/>
                </a:solidFill>
              </a:defRPr>
            </a:lvl7pPr>
            <a:lvl8pPr lvl="7" algn="ctr">
              <a:spcBef>
                <a:spcPts val="0"/>
              </a:spcBef>
              <a:spcAft>
                <a:spcPts val="0"/>
              </a:spcAft>
              <a:buClr>
                <a:schemeClr val="lt1"/>
              </a:buClr>
              <a:buSzPts val="9600"/>
              <a:buNone/>
              <a:defRPr sz="9600">
                <a:solidFill>
                  <a:schemeClr val="lt1"/>
                </a:solidFill>
              </a:defRPr>
            </a:lvl8pPr>
            <a:lvl9pPr lvl="8" algn="ctr">
              <a:spcBef>
                <a:spcPts val="0"/>
              </a:spcBef>
              <a:spcAft>
                <a:spcPts val="0"/>
              </a:spcAft>
              <a:buClr>
                <a:schemeClr val="lt1"/>
              </a:buClr>
              <a:buSzPts val="9600"/>
              <a:buNone/>
              <a:defRPr sz="9600">
                <a:solidFill>
                  <a:schemeClr val="lt1"/>
                </a:solidFill>
              </a:defRPr>
            </a:lvl9pPr>
          </a:lstStyle>
          <a:p>
            <a:r>
              <a:t>xx%</a:t>
            </a:r>
          </a:p>
        </p:txBody>
      </p:sp>
      <p:sp>
        <p:nvSpPr>
          <p:cNvPr id="50" name="Google Shape;50;p11"/>
          <p:cNvSpPr txBox="1">
            <a:spLocks noGrp="1"/>
          </p:cNvSpPr>
          <p:nvPr>
            <p:ph type="subTitle" idx="1"/>
          </p:nvPr>
        </p:nvSpPr>
        <p:spPr>
          <a:xfrm>
            <a:off x="1284000" y="2901800"/>
            <a:ext cx="6576000" cy="497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600"/>
              <a:buNone/>
              <a:defRPr sz="1600">
                <a:solidFill>
                  <a:schemeClr val="lt1"/>
                </a:solidFill>
              </a:defRPr>
            </a:lvl1pPr>
            <a:lvl2pPr lvl="1" algn="ctr" rtl="0">
              <a:lnSpc>
                <a:spcPct val="100000"/>
              </a:lnSpc>
              <a:spcBef>
                <a:spcPts val="0"/>
              </a:spcBef>
              <a:spcAft>
                <a:spcPts val="0"/>
              </a:spcAft>
              <a:buClr>
                <a:schemeClr val="lt1"/>
              </a:buClr>
              <a:buSzPts val="1600"/>
              <a:buNone/>
              <a:defRPr sz="1600">
                <a:solidFill>
                  <a:schemeClr val="lt1"/>
                </a:solidFill>
              </a:defRPr>
            </a:lvl2pPr>
            <a:lvl3pPr lvl="2" algn="ctr" rtl="0">
              <a:lnSpc>
                <a:spcPct val="100000"/>
              </a:lnSpc>
              <a:spcBef>
                <a:spcPts val="0"/>
              </a:spcBef>
              <a:spcAft>
                <a:spcPts val="0"/>
              </a:spcAft>
              <a:buClr>
                <a:schemeClr val="lt1"/>
              </a:buClr>
              <a:buSzPts val="1600"/>
              <a:buNone/>
              <a:defRPr sz="1600">
                <a:solidFill>
                  <a:schemeClr val="lt1"/>
                </a:solidFill>
              </a:defRPr>
            </a:lvl3pPr>
            <a:lvl4pPr lvl="3" algn="ctr" rtl="0">
              <a:lnSpc>
                <a:spcPct val="100000"/>
              </a:lnSpc>
              <a:spcBef>
                <a:spcPts val="0"/>
              </a:spcBef>
              <a:spcAft>
                <a:spcPts val="0"/>
              </a:spcAft>
              <a:buClr>
                <a:schemeClr val="lt1"/>
              </a:buClr>
              <a:buSzPts val="1600"/>
              <a:buNone/>
              <a:defRPr sz="1600">
                <a:solidFill>
                  <a:schemeClr val="lt1"/>
                </a:solidFill>
              </a:defRPr>
            </a:lvl4pPr>
            <a:lvl5pPr lvl="4" algn="ctr" rtl="0">
              <a:lnSpc>
                <a:spcPct val="100000"/>
              </a:lnSpc>
              <a:spcBef>
                <a:spcPts val="0"/>
              </a:spcBef>
              <a:spcAft>
                <a:spcPts val="0"/>
              </a:spcAft>
              <a:buClr>
                <a:schemeClr val="lt1"/>
              </a:buClr>
              <a:buSzPts val="1600"/>
              <a:buNone/>
              <a:defRPr sz="1600">
                <a:solidFill>
                  <a:schemeClr val="lt1"/>
                </a:solidFill>
              </a:defRPr>
            </a:lvl5pPr>
            <a:lvl6pPr lvl="5" algn="ctr" rtl="0">
              <a:lnSpc>
                <a:spcPct val="100000"/>
              </a:lnSpc>
              <a:spcBef>
                <a:spcPts val="0"/>
              </a:spcBef>
              <a:spcAft>
                <a:spcPts val="0"/>
              </a:spcAft>
              <a:buClr>
                <a:schemeClr val="lt1"/>
              </a:buClr>
              <a:buSzPts val="1600"/>
              <a:buNone/>
              <a:defRPr sz="1600">
                <a:solidFill>
                  <a:schemeClr val="lt1"/>
                </a:solidFill>
              </a:defRPr>
            </a:lvl6pPr>
            <a:lvl7pPr lvl="6" algn="ctr" rtl="0">
              <a:lnSpc>
                <a:spcPct val="100000"/>
              </a:lnSpc>
              <a:spcBef>
                <a:spcPts val="0"/>
              </a:spcBef>
              <a:spcAft>
                <a:spcPts val="0"/>
              </a:spcAft>
              <a:buClr>
                <a:schemeClr val="lt1"/>
              </a:buClr>
              <a:buSzPts val="1600"/>
              <a:buNone/>
              <a:defRPr sz="1600">
                <a:solidFill>
                  <a:schemeClr val="lt1"/>
                </a:solidFill>
              </a:defRPr>
            </a:lvl7pPr>
            <a:lvl8pPr lvl="7" algn="ctr" rtl="0">
              <a:lnSpc>
                <a:spcPct val="100000"/>
              </a:lnSpc>
              <a:spcBef>
                <a:spcPts val="0"/>
              </a:spcBef>
              <a:spcAft>
                <a:spcPts val="0"/>
              </a:spcAft>
              <a:buClr>
                <a:schemeClr val="lt1"/>
              </a:buClr>
              <a:buSzPts val="1600"/>
              <a:buNone/>
              <a:defRPr sz="1600">
                <a:solidFill>
                  <a:schemeClr val="lt1"/>
                </a:solidFill>
              </a:defRPr>
            </a:lvl8pPr>
            <a:lvl9pPr lvl="8" algn="ctr" rtl="0">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51"/>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BLANK_1_1_1_1_1_1">
    <p:bg>
      <p:bgPr>
        <a:solidFill>
          <a:schemeClr val="dk1"/>
        </a:solidFill>
        <a:effectLst/>
      </p:bgPr>
    </p:bg>
    <p:spTree>
      <p:nvGrpSpPr>
        <p:cNvPr id="1" name="Shape 52"/>
        <p:cNvGrpSpPr/>
        <p:nvPr/>
      </p:nvGrpSpPr>
      <p:grpSpPr>
        <a:xfrm>
          <a:off x="0" y="0"/>
          <a:ext cx="0" cy="0"/>
          <a:chOff x="0" y="0"/>
          <a:chExt cx="0" cy="0"/>
        </a:xfrm>
      </p:grpSpPr>
      <p:sp>
        <p:nvSpPr>
          <p:cNvPr id="53" name="Google Shape;53;p13"/>
          <p:cNvSpPr/>
          <p:nvPr/>
        </p:nvSpPr>
        <p:spPr>
          <a:xfrm rot="10800000" flipH="1">
            <a:off x="117900" y="119100"/>
            <a:ext cx="8908200" cy="4731900"/>
          </a:xfrm>
          <a:prstGeom prst="roundRect">
            <a:avLst>
              <a:gd name="adj" fmla="val 1779"/>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54" name="Google Shape;54;p1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600"/>
              <a:buNone/>
              <a:defRPr/>
            </a:lvl1pPr>
            <a:lvl2pPr lvl="1" rtl="0">
              <a:spcBef>
                <a:spcPts val="0"/>
              </a:spcBef>
              <a:spcAft>
                <a:spcPts val="0"/>
              </a:spcAft>
              <a:buSzPts val="2600"/>
              <a:buNone/>
              <a:defRPr/>
            </a:lvl2pPr>
            <a:lvl3pPr lvl="2" rtl="0">
              <a:spcBef>
                <a:spcPts val="0"/>
              </a:spcBef>
              <a:spcAft>
                <a:spcPts val="0"/>
              </a:spcAft>
              <a:buSzPts val="2600"/>
              <a:buNone/>
              <a:defRPr/>
            </a:lvl3pPr>
            <a:lvl4pPr lvl="3" rtl="0">
              <a:spcBef>
                <a:spcPts val="0"/>
              </a:spcBef>
              <a:spcAft>
                <a:spcPts val="0"/>
              </a:spcAft>
              <a:buSzPts val="2600"/>
              <a:buNone/>
              <a:defRPr/>
            </a:lvl4pPr>
            <a:lvl5pPr lvl="4" rtl="0">
              <a:spcBef>
                <a:spcPts val="0"/>
              </a:spcBef>
              <a:spcAft>
                <a:spcPts val="0"/>
              </a:spcAft>
              <a:buSzPts val="2600"/>
              <a:buNone/>
              <a:defRPr/>
            </a:lvl5pPr>
            <a:lvl6pPr lvl="5" rtl="0">
              <a:spcBef>
                <a:spcPts val="0"/>
              </a:spcBef>
              <a:spcAft>
                <a:spcPts val="0"/>
              </a:spcAft>
              <a:buSzPts val="2600"/>
              <a:buNone/>
              <a:defRPr/>
            </a:lvl6pPr>
            <a:lvl7pPr lvl="6" rtl="0">
              <a:spcBef>
                <a:spcPts val="0"/>
              </a:spcBef>
              <a:spcAft>
                <a:spcPts val="0"/>
              </a:spcAft>
              <a:buSzPts val="2600"/>
              <a:buNone/>
              <a:defRPr/>
            </a:lvl7pPr>
            <a:lvl8pPr lvl="7" rtl="0">
              <a:spcBef>
                <a:spcPts val="0"/>
              </a:spcBef>
              <a:spcAft>
                <a:spcPts val="0"/>
              </a:spcAft>
              <a:buSzPts val="2600"/>
              <a:buNone/>
              <a:defRPr/>
            </a:lvl8pPr>
            <a:lvl9pPr lvl="8" rtl="0">
              <a:spcBef>
                <a:spcPts val="0"/>
              </a:spcBef>
              <a:spcAft>
                <a:spcPts val="0"/>
              </a:spcAft>
              <a:buSzPts val="2600"/>
              <a:buNone/>
              <a:defRPr/>
            </a:lvl9pPr>
          </a:lstStyle>
          <a:p>
            <a:endParaRPr/>
          </a:p>
        </p:txBody>
      </p:sp>
      <p:sp>
        <p:nvSpPr>
          <p:cNvPr id="55" name="Google Shape;55;p13"/>
          <p:cNvSpPr txBox="1">
            <a:spLocks noGrp="1"/>
          </p:cNvSpPr>
          <p:nvPr>
            <p:ph type="title" idx="2" hasCustomPrompt="1"/>
          </p:nvPr>
        </p:nvSpPr>
        <p:spPr>
          <a:xfrm>
            <a:off x="713225" y="1400863"/>
            <a:ext cx="577800" cy="6771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3000"/>
              <a:buNone/>
              <a:defRPr sz="16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56" name="Google Shape;56;p13"/>
          <p:cNvSpPr txBox="1">
            <a:spLocks noGrp="1"/>
          </p:cNvSpPr>
          <p:nvPr>
            <p:ph type="title" idx="3" hasCustomPrompt="1"/>
          </p:nvPr>
        </p:nvSpPr>
        <p:spPr>
          <a:xfrm>
            <a:off x="4223200" y="1400840"/>
            <a:ext cx="576000" cy="6771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3000"/>
              <a:buNone/>
              <a:defRPr sz="16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57" name="Google Shape;57;p13"/>
          <p:cNvSpPr txBox="1">
            <a:spLocks noGrp="1"/>
          </p:cNvSpPr>
          <p:nvPr>
            <p:ph type="title" idx="4" hasCustomPrompt="1"/>
          </p:nvPr>
        </p:nvSpPr>
        <p:spPr>
          <a:xfrm>
            <a:off x="713225" y="2472438"/>
            <a:ext cx="577800" cy="6771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3000"/>
              <a:buNone/>
              <a:defRPr sz="16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58" name="Google Shape;58;p13"/>
          <p:cNvSpPr txBox="1">
            <a:spLocks noGrp="1"/>
          </p:cNvSpPr>
          <p:nvPr>
            <p:ph type="title" idx="5" hasCustomPrompt="1"/>
          </p:nvPr>
        </p:nvSpPr>
        <p:spPr>
          <a:xfrm>
            <a:off x="4223200" y="2472414"/>
            <a:ext cx="576000" cy="6771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3000"/>
              <a:buNone/>
              <a:defRPr sz="16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59" name="Google Shape;59;p13"/>
          <p:cNvSpPr txBox="1">
            <a:spLocks noGrp="1"/>
          </p:cNvSpPr>
          <p:nvPr>
            <p:ph type="title" idx="6" hasCustomPrompt="1"/>
          </p:nvPr>
        </p:nvSpPr>
        <p:spPr>
          <a:xfrm>
            <a:off x="713225" y="3544013"/>
            <a:ext cx="577800" cy="6771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3000"/>
              <a:buNone/>
              <a:defRPr sz="16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0" name="Google Shape;60;p13"/>
          <p:cNvSpPr txBox="1">
            <a:spLocks noGrp="1"/>
          </p:cNvSpPr>
          <p:nvPr>
            <p:ph type="title" idx="7" hasCustomPrompt="1"/>
          </p:nvPr>
        </p:nvSpPr>
        <p:spPr>
          <a:xfrm>
            <a:off x="4223200" y="3543989"/>
            <a:ext cx="576000" cy="6771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3000"/>
              <a:buNone/>
              <a:defRPr sz="16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1" name="Google Shape;61;p13"/>
          <p:cNvSpPr txBox="1">
            <a:spLocks noGrp="1"/>
          </p:cNvSpPr>
          <p:nvPr>
            <p:ph type="subTitle" idx="1"/>
          </p:nvPr>
        </p:nvSpPr>
        <p:spPr>
          <a:xfrm>
            <a:off x="1292489" y="1400867"/>
            <a:ext cx="2702100" cy="677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Inter"/>
              <a:buNone/>
              <a:defRPr sz="1600">
                <a:solidFill>
                  <a:schemeClr val="dk1"/>
                </a:solidFill>
                <a:latin typeface="Inter"/>
                <a:ea typeface="Inter"/>
                <a:cs typeface="Inter"/>
                <a:sym typeface="Inter"/>
              </a:defRPr>
            </a:lvl1pPr>
            <a:lvl2pPr lvl="1" rtl="0">
              <a:lnSpc>
                <a:spcPct val="100000"/>
              </a:lnSpc>
              <a:spcBef>
                <a:spcPts val="0"/>
              </a:spcBef>
              <a:spcAft>
                <a:spcPts val="0"/>
              </a:spcAft>
              <a:buSzPts val="2400"/>
              <a:buFont typeface="Inter"/>
              <a:buNone/>
              <a:defRPr sz="2400" b="1">
                <a:latin typeface="Inter"/>
                <a:ea typeface="Inter"/>
                <a:cs typeface="Inter"/>
                <a:sym typeface="Inter"/>
              </a:defRPr>
            </a:lvl2pPr>
            <a:lvl3pPr lvl="2" rtl="0">
              <a:lnSpc>
                <a:spcPct val="100000"/>
              </a:lnSpc>
              <a:spcBef>
                <a:spcPts val="0"/>
              </a:spcBef>
              <a:spcAft>
                <a:spcPts val="0"/>
              </a:spcAft>
              <a:buSzPts val="2400"/>
              <a:buFont typeface="Inter"/>
              <a:buNone/>
              <a:defRPr sz="2400" b="1">
                <a:latin typeface="Inter"/>
                <a:ea typeface="Inter"/>
                <a:cs typeface="Inter"/>
                <a:sym typeface="Inter"/>
              </a:defRPr>
            </a:lvl3pPr>
            <a:lvl4pPr lvl="3" rtl="0">
              <a:lnSpc>
                <a:spcPct val="100000"/>
              </a:lnSpc>
              <a:spcBef>
                <a:spcPts val="0"/>
              </a:spcBef>
              <a:spcAft>
                <a:spcPts val="0"/>
              </a:spcAft>
              <a:buSzPts val="2400"/>
              <a:buFont typeface="Inter"/>
              <a:buNone/>
              <a:defRPr sz="2400" b="1">
                <a:latin typeface="Inter"/>
                <a:ea typeface="Inter"/>
                <a:cs typeface="Inter"/>
                <a:sym typeface="Inter"/>
              </a:defRPr>
            </a:lvl4pPr>
            <a:lvl5pPr lvl="4" rtl="0">
              <a:lnSpc>
                <a:spcPct val="100000"/>
              </a:lnSpc>
              <a:spcBef>
                <a:spcPts val="0"/>
              </a:spcBef>
              <a:spcAft>
                <a:spcPts val="0"/>
              </a:spcAft>
              <a:buSzPts val="2400"/>
              <a:buFont typeface="Inter"/>
              <a:buNone/>
              <a:defRPr sz="2400" b="1">
                <a:latin typeface="Inter"/>
                <a:ea typeface="Inter"/>
                <a:cs typeface="Inter"/>
                <a:sym typeface="Inter"/>
              </a:defRPr>
            </a:lvl5pPr>
            <a:lvl6pPr lvl="5" rtl="0">
              <a:lnSpc>
                <a:spcPct val="100000"/>
              </a:lnSpc>
              <a:spcBef>
                <a:spcPts val="0"/>
              </a:spcBef>
              <a:spcAft>
                <a:spcPts val="0"/>
              </a:spcAft>
              <a:buSzPts val="2400"/>
              <a:buFont typeface="Inter"/>
              <a:buNone/>
              <a:defRPr sz="2400" b="1">
                <a:latin typeface="Inter"/>
                <a:ea typeface="Inter"/>
                <a:cs typeface="Inter"/>
                <a:sym typeface="Inter"/>
              </a:defRPr>
            </a:lvl6pPr>
            <a:lvl7pPr lvl="6" rtl="0">
              <a:lnSpc>
                <a:spcPct val="100000"/>
              </a:lnSpc>
              <a:spcBef>
                <a:spcPts val="0"/>
              </a:spcBef>
              <a:spcAft>
                <a:spcPts val="0"/>
              </a:spcAft>
              <a:buSzPts val="2400"/>
              <a:buFont typeface="Inter"/>
              <a:buNone/>
              <a:defRPr sz="2400" b="1">
                <a:latin typeface="Inter"/>
                <a:ea typeface="Inter"/>
                <a:cs typeface="Inter"/>
                <a:sym typeface="Inter"/>
              </a:defRPr>
            </a:lvl7pPr>
            <a:lvl8pPr lvl="7" rtl="0">
              <a:lnSpc>
                <a:spcPct val="100000"/>
              </a:lnSpc>
              <a:spcBef>
                <a:spcPts val="0"/>
              </a:spcBef>
              <a:spcAft>
                <a:spcPts val="0"/>
              </a:spcAft>
              <a:buSzPts val="2400"/>
              <a:buFont typeface="Inter"/>
              <a:buNone/>
              <a:defRPr sz="2400" b="1">
                <a:latin typeface="Inter"/>
                <a:ea typeface="Inter"/>
                <a:cs typeface="Inter"/>
                <a:sym typeface="Inter"/>
              </a:defRPr>
            </a:lvl8pPr>
            <a:lvl9pPr lvl="8" rtl="0">
              <a:lnSpc>
                <a:spcPct val="100000"/>
              </a:lnSpc>
              <a:spcBef>
                <a:spcPts val="0"/>
              </a:spcBef>
              <a:spcAft>
                <a:spcPts val="0"/>
              </a:spcAft>
              <a:buSzPts val="2400"/>
              <a:buFont typeface="Inter"/>
              <a:buNone/>
              <a:defRPr sz="2400" b="1">
                <a:latin typeface="Inter"/>
                <a:ea typeface="Inter"/>
                <a:cs typeface="Inter"/>
                <a:sym typeface="Inter"/>
              </a:defRPr>
            </a:lvl9pPr>
          </a:lstStyle>
          <a:p>
            <a:endParaRPr/>
          </a:p>
        </p:txBody>
      </p:sp>
      <p:sp>
        <p:nvSpPr>
          <p:cNvPr id="62" name="Google Shape;62;p13"/>
          <p:cNvSpPr txBox="1">
            <a:spLocks noGrp="1"/>
          </p:cNvSpPr>
          <p:nvPr>
            <p:ph type="subTitle" idx="8"/>
          </p:nvPr>
        </p:nvSpPr>
        <p:spPr>
          <a:xfrm>
            <a:off x="1292489" y="2472433"/>
            <a:ext cx="2702100" cy="677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Inter"/>
              <a:buNone/>
              <a:defRPr sz="1600">
                <a:solidFill>
                  <a:schemeClr val="dk1"/>
                </a:solidFill>
                <a:latin typeface="Inter"/>
                <a:ea typeface="Inter"/>
                <a:cs typeface="Inter"/>
                <a:sym typeface="Inter"/>
              </a:defRPr>
            </a:lvl1pPr>
            <a:lvl2pPr lvl="1" rtl="0">
              <a:lnSpc>
                <a:spcPct val="100000"/>
              </a:lnSpc>
              <a:spcBef>
                <a:spcPts val="0"/>
              </a:spcBef>
              <a:spcAft>
                <a:spcPts val="0"/>
              </a:spcAft>
              <a:buSzPts val="2400"/>
              <a:buFont typeface="Inter"/>
              <a:buNone/>
              <a:defRPr sz="2400" b="1">
                <a:latin typeface="Inter"/>
                <a:ea typeface="Inter"/>
                <a:cs typeface="Inter"/>
                <a:sym typeface="Inter"/>
              </a:defRPr>
            </a:lvl2pPr>
            <a:lvl3pPr lvl="2" rtl="0">
              <a:lnSpc>
                <a:spcPct val="100000"/>
              </a:lnSpc>
              <a:spcBef>
                <a:spcPts val="0"/>
              </a:spcBef>
              <a:spcAft>
                <a:spcPts val="0"/>
              </a:spcAft>
              <a:buSzPts val="2400"/>
              <a:buFont typeface="Inter"/>
              <a:buNone/>
              <a:defRPr sz="2400" b="1">
                <a:latin typeface="Inter"/>
                <a:ea typeface="Inter"/>
                <a:cs typeface="Inter"/>
                <a:sym typeface="Inter"/>
              </a:defRPr>
            </a:lvl3pPr>
            <a:lvl4pPr lvl="3" rtl="0">
              <a:lnSpc>
                <a:spcPct val="100000"/>
              </a:lnSpc>
              <a:spcBef>
                <a:spcPts val="0"/>
              </a:spcBef>
              <a:spcAft>
                <a:spcPts val="0"/>
              </a:spcAft>
              <a:buSzPts val="2400"/>
              <a:buFont typeface="Inter"/>
              <a:buNone/>
              <a:defRPr sz="2400" b="1">
                <a:latin typeface="Inter"/>
                <a:ea typeface="Inter"/>
                <a:cs typeface="Inter"/>
                <a:sym typeface="Inter"/>
              </a:defRPr>
            </a:lvl4pPr>
            <a:lvl5pPr lvl="4" rtl="0">
              <a:lnSpc>
                <a:spcPct val="100000"/>
              </a:lnSpc>
              <a:spcBef>
                <a:spcPts val="0"/>
              </a:spcBef>
              <a:spcAft>
                <a:spcPts val="0"/>
              </a:spcAft>
              <a:buSzPts val="2400"/>
              <a:buFont typeface="Inter"/>
              <a:buNone/>
              <a:defRPr sz="2400" b="1">
                <a:latin typeface="Inter"/>
                <a:ea typeface="Inter"/>
                <a:cs typeface="Inter"/>
                <a:sym typeface="Inter"/>
              </a:defRPr>
            </a:lvl5pPr>
            <a:lvl6pPr lvl="5" rtl="0">
              <a:lnSpc>
                <a:spcPct val="100000"/>
              </a:lnSpc>
              <a:spcBef>
                <a:spcPts val="0"/>
              </a:spcBef>
              <a:spcAft>
                <a:spcPts val="0"/>
              </a:spcAft>
              <a:buSzPts val="2400"/>
              <a:buFont typeface="Inter"/>
              <a:buNone/>
              <a:defRPr sz="2400" b="1">
                <a:latin typeface="Inter"/>
                <a:ea typeface="Inter"/>
                <a:cs typeface="Inter"/>
                <a:sym typeface="Inter"/>
              </a:defRPr>
            </a:lvl6pPr>
            <a:lvl7pPr lvl="6" rtl="0">
              <a:lnSpc>
                <a:spcPct val="100000"/>
              </a:lnSpc>
              <a:spcBef>
                <a:spcPts val="0"/>
              </a:spcBef>
              <a:spcAft>
                <a:spcPts val="0"/>
              </a:spcAft>
              <a:buSzPts val="2400"/>
              <a:buFont typeface="Inter"/>
              <a:buNone/>
              <a:defRPr sz="2400" b="1">
                <a:latin typeface="Inter"/>
                <a:ea typeface="Inter"/>
                <a:cs typeface="Inter"/>
                <a:sym typeface="Inter"/>
              </a:defRPr>
            </a:lvl7pPr>
            <a:lvl8pPr lvl="7" rtl="0">
              <a:lnSpc>
                <a:spcPct val="100000"/>
              </a:lnSpc>
              <a:spcBef>
                <a:spcPts val="0"/>
              </a:spcBef>
              <a:spcAft>
                <a:spcPts val="0"/>
              </a:spcAft>
              <a:buSzPts val="2400"/>
              <a:buFont typeface="Inter"/>
              <a:buNone/>
              <a:defRPr sz="2400" b="1">
                <a:latin typeface="Inter"/>
                <a:ea typeface="Inter"/>
                <a:cs typeface="Inter"/>
                <a:sym typeface="Inter"/>
              </a:defRPr>
            </a:lvl8pPr>
            <a:lvl9pPr lvl="8" rtl="0">
              <a:lnSpc>
                <a:spcPct val="100000"/>
              </a:lnSpc>
              <a:spcBef>
                <a:spcPts val="0"/>
              </a:spcBef>
              <a:spcAft>
                <a:spcPts val="0"/>
              </a:spcAft>
              <a:buSzPts val="2400"/>
              <a:buFont typeface="Inter"/>
              <a:buNone/>
              <a:defRPr sz="2400" b="1">
                <a:latin typeface="Inter"/>
                <a:ea typeface="Inter"/>
                <a:cs typeface="Inter"/>
                <a:sym typeface="Inter"/>
              </a:defRPr>
            </a:lvl9pPr>
          </a:lstStyle>
          <a:p>
            <a:endParaRPr/>
          </a:p>
        </p:txBody>
      </p:sp>
      <p:sp>
        <p:nvSpPr>
          <p:cNvPr id="63" name="Google Shape;63;p13"/>
          <p:cNvSpPr txBox="1">
            <a:spLocks noGrp="1"/>
          </p:cNvSpPr>
          <p:nvPr>
            <p:ph type="subTitle" idx="9"/>
          </p:nvPr>
        </p:nvSpPr>
        <p:spPr>
          <a:xfrm>
            <a:off x="1292489" y="3544000"/>
            <a:ext cx="2702100" cy="677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Inter"/>
              <a:buNone/>
              <a:defRPr sz="1600">
                <a:solidFill>
                  <a:schemeClr val="dk1"/>
                </a:solidFill>
                <a:latin typeface="Inter"/>
                <a:ea typeface="Inter"/>
                <a:cs typeface="Inter"/>
                <a:sym typeface="Inter"/>
              </a:defRPr>
            </a:lvl1pPr>
            <a:lvl2pPr lvl="1" rtl="0">
              <a:lnSpc>
                <a:spcPct val="100000"/>
              </a:lnSpc>
              <a:spcBef>
                <a:spcPts val="0"/>
              </a:spcBef>
              <a:spcAft>
                <a:spcPts val="0"/>
              </a:spcAft>
              <a:buSzPts val="2400"/>
              <a:buFont typeface="Inter"/>
              <a:buNone/>
              <a:defRPr sz="2400" b="1">
                <a:latin typeface="Inter"/>
                <a:ea typeface="Inter"/>
                <a:cs typeface="Inter"/>
                <a:sym typeface="Inter"/>
              </a:defRPr>
            </a:lvl2pPr>
            <a:lvl3pPr lvl="2" rtl="0">
              <a:lnSpc>
                <a:spcPct val="100000"/>
              </a:lnSpc>
              <a:spcBef>
                <a:spcPts val="0"/>
              </a:spcBef>
              <a:spcAft>
                <a:spcPts val="0"/>
              </a:spcAft>
              <a:buSzPts val="2400"/>
              <a:buFont typeface="Inter"/>
              <a:buNone/>
              <a:defRPr sz="2400" b="1">
                <a:latin typeface="Inter"/>
                <a:ea typeface="Inter"/>
                <a:cs typeface="Inter"/>
                <a:sym typeface="Inter"/>
              </a:defRPr>
            </a:lvl3pPr>
            <a:lvl4pPr lvl="3" rtl="0">
              <a:lnSpc>
                <a:spcPct val="100000"/>
              </a:lnSpc>
              <a:spcBef>
                <a:spcPts val="0"/>
              </a:spcBef>
              <a:spcAft>
                <a:spcPts val="0"/>
              </a:spcAft>
              <a:buSzPts val="2400"/>
              <a:buFont typeface="Inter"/>
              <a:buNone/>
              <a:defRPr sz="2400" b="1">
                <a:latin typeface="Inter"/>
                <a:ea typeface="Inter"/>
                <a:cs typeface="Inter"/>
                <a:sym typeface="Inter"/>
              </a:defRPr>
            </a:lvl4pPr>
            <a:lvl5pPr lvl="4" rtl="0">
              <a:lnSpc>
                <a:spcPct val="100000"/>
              </a:lnSpc>
              <a:spcBef>
                <a:spcPts val="0"/>
              </a:spcBef>
              <a:spcAft>
                <a:spcPts val="0"/>
              </a:spcAft>
              <a:buSzPts val="2400"/>
              <a:buFont typeface="Inter"/>
              <a:buNone/>
              <a:defRPr sz="2400" b="1">
                <a:latin typeface="Inter"/>
                <a:ea typeface="Inter"/>
                <a:cs typeface="Inter"/>
                <a:sym typeface="Inter"/>
              </a:defRPr>
            </a:lvl5pPr>
            <a:lvl6pPr lvl="5" rtl="0">
              <a:lnSpc>
                <a:spcPct val="100000"/>
              </a:lnSpc>
              <a:spcBef>
                <a:spcPts val="0"/>
              </a:spcBef>
              <a:spcAft>
                <a:spcPts val="0"/>
              </a:spcAft>
              <a:buSzPts val="2400"/>
              <a:buFont typeface="Inter"/>
              <a:buNone/>
              <a:defRPr sz="2400" b="1">
                <a:latin typeface="Inter"/>
                <a:ea typeface="Inter"/>
                <a:cs typeface="Inter"/>
                <a:sym typeface="Inter"/>
              </a:defRPr>
            </a:lvl6pPr>
            <a:lvl7pPr lvl="6" rtl="0">
              <a:lnSpc>
                <a:spcPct val="100000"/>
              </a:lnSpc>
              <a:spcBef>
                <a:spcPts val="0"/>
              </a:spcBef>
              <a:spcAft>
                <a:spcPts val="0"/>
              </a:spcAft>
              <a:buSzPts val="2400"/>
              <a:buFont typeface="Inter"/>
              <a:buNone/>
              <a:defRPr sz="2400" b="1">
                <a:latin typeface="Inter"/>
                <a:ea typeface="Inter"/>
                <a:cs typeface="Inter"/>
                <a:sym typeface="Inter"/>
              </a:defRPr>
            </a:lvl7pPr>
            <a:lvl8pPr lvl="7" rtl="0">
              <a:lnSpc>
                <a:spcPct val="100000"/>
              </a:lnSpc>
              <a:spcBef>
                <a:spcPts val="0"/>
              </a:spcBef>
              <a:spcAft>
                <a:spcPts val="0"/>
              </a:spcAft>
              <a:buSzPts val="2400"/>
              <a:buFont typeface="Inter"/>
              <a:buNone/>
              <a:defRPr sz="2400" b="1">
                <a:latin typeface="Inter"/>
                <a:ea typeface="Inter"/>
                <a:cs typeface="Inter"/>
                <a:sym typeface="Inter"/>
              </a:defRPr>
            </a:lvl8pPr>
            <a:lvl9pPr lvl="8" rtl="0">
              <a:lnSpc>
                <a:spcPct val="100000"/>
              </a:lnSpc>
              <a:spcBef>
                <a:spcPts val="0"/>
              </a:spcBef>
              <a:spcAft>
                <a:spcPts val="0"/>
              </a:spcAft>
              <a:buSzPts val="2400"/>
              <a:buFont typeface="Inter"/>
              <a:buNone/>
              <a:defRPr sz="2400" b="1">
                <a:latin typeface="Inter"/>
                <a:ea typeface="Inter"/>
                <a:cs typeface="Inter"/>
                <a:sym typeface="Inter"/>
              </a:defRPr>
            </a:lvl9pPr>
          </a:lstStyle>
          <a:p>
            <a:endParaRPr/>
          </a:p>
        </p:txBody>
      </p:sp>
      <p:sp>
        <p:nvSpPr>
          <p:cNvPr id="64" name="Google Shape;64;p13"/>
          <p:cNvSpPr txBox="1">
            <a:spLocks noGrp="1"/>
          </p:cNvSpPr>
          <p:nvPr>
            <p:ph type="subTitle" idx="13"/>
          </p:nvPr>
        </p:nvSpPr>
        <p:spPr>
          <a:xfrm>
            <a:off x="4799202" y="1400867"/>
            <a:ext cx="2702100" cy="677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Inter"/>
              <a:buNone/>
              <a:defRPr sz="1600">
                <a:solidFill>
                  <a:schemeClr val="dk1"/>
                </a:solidFill>
                <a:latin typeface="Inter"/>
                <a:ea typeface="Inter"/>
                <a:cs typeface="Inter"/>
                <a:sym typeface="Inter"/>
              </a:defRPr>
            </a:lvl1pPr>
            <a:lvl2pPr lvl="1" rtl="0">
              <a:lnSpc>
                <a:spcPct val="100000"/>
              </a:lnSpc>
              <a:spcBef>
                <a:spcPts val="0"/>
              </a:spcBef>
              <a:spcAft>
                <a:spcPts val="0"/>
              </a:spcAft>
              <a:buSzPts val="2400"/>
              <a:buFont typeface="Inter"/>
              <a:buNone/>
              <a:defRPr sz="2400" b="1">
                <a:latin typeface="Inter"/>
                <a:ea typeface="Inter"/>
                <a:cs typeface="Inter"/>
                <a:sym typeface="Inter"/>
              </a:defRPr>
            </a:lvl2pPr>
            <a:lvl3pPr lvl="2" rtl="0">
              <a:lnSpc>
                <a:spcPct val="100000"/>
              </a:lnSpc>
              <a:spcBef>
                <a:spcPts val="0"/>
              </a:spcBef>
              <a:spcAft>
                <a:spcPts val="0"/>
              </a:spcAft>
              <a:buSzPts val="2400"/>
              <a:buFont typeface="Inter"/>
              <a:buNone/>
              <a:defRPr sz="2400" b="1">
                <a:latin typeface="Inter"/>
                <a:ea typeface="Inter"/>
                <a:cs typeface="Inter"/>
                <a:sym typeface="Inter"/>
              </a:defRPr>
            </a:lvl3pPr>
            <a:lvl4pPr lvl="3" rtl="0">
              <a:lnSpc>
                <a:spcPct val="100000"/>
              </a:lnSpc>
              <a:spcBef>
                <a:spcPts val="0"/>
              </a:spcBef>
              <a:spcAft>
                <a:spcPts val="0"/>
              </a:spcAft>
              <a:buSzPts val="2400"/>
              <a:buFont typeface="Inter"/>
              <a:buNone/>
              <a:defRPr sz="2400" b="1">
                <a:latin typeface="Inter"/>
                <a:ea typeface="Inter"/>
                <a:cs typeface="Inter"/>
                <a:sym typeface="Inter"/>
              </a:defRPr>
            </a:lvl4pPr>
            <a:lvl5pPr lvl="4" rtl="0">
              <a:lnSpc>
                <a:spcPct val="100000"/>
              </a:lnSpc>
              <a:spcBef>
                <a:spcPts val="0"/>
              </a:spcBef>
              <a:spcAft>
                <a:spcPts val="0"/>
              </a:spcAft>
              <a:buSzPts val="2400"/>
              <a:buFont typeface="Inter"/>
              <a:buNone/>
              <a:defRPr sz="2400" b="1">
                <a:latin typeface="Inter"/>
                <a:ea typeface="Inter"/>
                <a:cs typeface="Inter"/>
                <a:sym typeface="Inter"/>
              </a:defRPr>
            </a:lvl5pPr>
            <a:lvl6pPr lvl="5" rtl="0">
              <a:lnSpc>
                <a:spcPct val="100000"/>
              </a:lnSpc>
              <a:spcBef>
                <a:spcPts val="0"/>
              </a:spcBef>
              <a:spcAft>
                <a:spcPts val="0"/>
              </a:spcAft>
              <a:buSzPts val="2400"/>
              <a:buFont typeface="Inter"/>
              <a:buNone/>
              <a:defRPr sz="2400" b="1">
                <a:latin typeface="Inter"/>
                <a:ea typeface="Inter"/>
                <a:cs typeface="Inter"/>
                <a:sym typeface="Inter"/>
              </a:defRPr>
            </a:lvl6pPr>
            <a:lvl7pPr lvl="6" rtl="0">
              <a:lnSpc>
                <a:spcPct val="100000"/>
              </a:lnSpc>
              <a:spcBef>
                <a:spcPts val="0"/>
              </a:spcBef>
              <a:spcAft>
                <a:spcPts val="0"/>
              </a:spcAft>
              <a:buSzPts val="2400"/>
              <a:buFont typeface="Inter"/>
              <a:buNone/>
              <a:defRPr sz="2400" b="1">
                <a:latin typeface="Inter"/>
                <a:ea typeface="Inter"/>
                <a:cs typeface="Inter"/>
                <a:sym typeface="Inter"/>
              </a:defRPr>
            </a:lvl7pPr>
            <a:lvl8pPr lvl="7" rtl="0">
              <a:lnSpc>
                <a:spcPct val="100000"/>
              </a:lnSpc>
              <a:spcBef>
                <a:spcPts val="0"/>
              </a:spcBef>
              <a:spcAft>
                <a:spcPts val="0"/>
              </a:spcAft>
              <a:buSzPts val="2400"/>
              <a:buFont typeface="Inter"/>
              <a:buNone/>
              <a:defRPr sz="2400" b="1">
                <a:latin typeface="Inter"/>
                <a:ea typeface="Inter"/>
                <a:cs typeface="Inter"/>
                <a:sym typeface="Inter"/>
              </a:defRPr>
            </a:lvl8pPr>
            <a:lvl9pPr lvl="8" rtl="0">
              <a:lnSpc>
                <a:spcPct val="100000"/>
              </a:lnSpc>
              <a:spcBef>
                <a:spcPts val="0"/>
              </a:spcBef>
              <a:spcAft>
                <a:spcPts val="0"/>
              </a:spcAft>
              <a:buSzPts val="2400"/>
              <a:buFont typeface="Inter"/>
              <a:buNone/>
              <a:defRPr sz="2400" b="1">
                <a:latin typeface="Inter"/>
                <a:ea typeface="Inter"/>
                <a:cs typeface="Inter"/>
                <a:sym typeface="Inter"/>
              </a:defRPr>
            </a:lvl9pPr>
          </a:lstStyle>
          <a:p>
            <a:endParaRPr/>
          </a:p>
        </p:txBody>
      </p:sp>
      <p:sp>
        <p:nvSpPr>
          <p:cNvPr id="65" name="Google Shape;65;p13"/>
          <p:cNvSpPr txBox="1">
            <a:spLocks noGrp="1"/>
          </p:cNvSpPr>
          <p:nvPr>
            <p:ph type="subTitle" idx="14"/>
          </p:nvPr>
        </p:nvSpPr>
        <p:spPr>
          <a:xfrm>
            <a:off x="4799202" y="2472431"/>
            <a:ext cx="2702100" cy="677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Inter"/>
              <a:buNone/>
              <a:defRPr sz="1600">
                <a:solidFill>
                  <a:schemeClr val="dk1"/>
                </a:solidFill>
                <a:latin typeface="Inter"/>
                <a:ea typeface="Inter"/>
                <a:cs typeface="Inter"/>
                <a:sym typeface="Inter"/>
              </a:defRPr>
            </a:lvl1pPr>
            <a:lvl2pPr lvl="1" rtl="0">
              <a:lnSpc>
                <a:spcPct val="100000"/>
              </a:lnSpc>
              <a:spcBef>
                <a:spcPts val="0"/>
              </a:spcBef>
              <a:spcAft>
                <a:spcPts val="0"/>
              </a:spcAft>
              <a:buSzPts val="2400"/>
              <a:buFont typeface="Inter"/>
              <a:buNone/>
              <a:defRPr sz="2400" b="1">
                <a:latin typeface="Inter"/>
                <a:ea typeface="Inter"/>
                <a:cs typeface="Inter"/>
                <a:sym typeface="Inter"/>
              </a:defRPr>
            </a:lvl2pPr>
            <a:lvl3pPr lvl="2" rtl="0">
              <a:lnSpc>
                <a:spcPct val="100000"/>
              </a:lnSpc>
              <a:spcBef>
                <a:spcPts val="0"/>
              </a:spcBef>
              <a:spcAft>
                <a:spcPts val="0"/>
              </a:spcAft>
              <a:buSzPts val="2400"/>
              <a:buFont typeface="Inter"/>
              <a:buNone/>
              <a:defRPr sz="2400" b="1">
                <a:latin typeface="Inter"/>
                <a:ea typeface="Inter"/>
                <a:cs typeface="Inter"/>
                <a:sym typeface="Inter"/>
              </a:defRPr>
            </a:lvl3pPr>
            <a:lvl4pPr lvl="3" rtl="0">
              <a:lnSpc>
                <a:spcPct val="100000"/>
              </a:lnSpc>
              <a:spcBef>
                <a:spcPts val="0"/>
              </a:spcBef>
              <a:spcAft>
                <a:spcPts val="0"/>
              </a:spcAft>
              <a:buSzPts val="2400"/>
              <a:buFont typeface="Inter"/>
              <a:buNone/>
              <a:defRPr sz="2400" b="1">
                <a:latin typeface="Inter"/>
                <a:ea typeface="Inter"/>
                <a:cs typeface="Inter"/>
                <a:sym typeface="Inter"/>
              </a:defRPr>
            </a:lvl4pPr>
            <a:lvl5pPr lvl="4" rtl="0">
              <a:lnSpc>
                <a:spcPct val="100000"/>
              </a:lnSpc>
              <a:spcBef>
                <a:spcPts val="0"/>
              </a:spcBef>
              <a:spcAft>
                <a:spcPts val="0"/>
              </a:spcAft>
              <a:buSzPts val="2400"/>
              <a:buFont typeface="Inter"/>
              <a:buNone/>
              <a:defRPr sz="2400" b="1">
                <a:latin typeface="Inter"/>
                <a:ea typeface="Inter"/>
                <a:cs typeface="Inter"/>
                <a:sym typeface="Inter"/>
              </a:defRPr>
            </a:lvl5pPr>
            <a:lvl6pPr lvl="5" rtl="0">
              <a:lnSpc>
                <a:spcPct val="100000"/>
              </a:lnSpc>
              <a:spcBef>
                <a:spcPts val="0"/>
              </a:spcBef>
              <a:spcAft>
                <a:spcPts val="0"/>
              </a:spcAft>
              <a:buSzPts val="2400"/>
              <a:buFont typeface="Inter"/>
              <a:buNone/>
              <a:defRPr sz="2400" b="1">
                <a:latin typeface="Inter"/>
                <a:ea typeface="Inter"/>
                <a:cs typeface="Inter"/>
                <a:sym typeface="Inter"/>
              </a:defRPr>
            </a:lvl6pPr>
            <a:lvl7pPr lvl="6" rtl="0">
              <a:lnSpc>
                <a:spcPct val="100000"/>
              </a:lnSpc>
              <a:spcBef>
                <a:spcPts val="0"/>
              </a:spcBef>
              <a:spcAft>
                <a:spcPts val="0"/>
              </a:spcAft>
              <a:buSzPts val="2400"/>
              <a:buFont typeface="Inter"/>
              <a:buNone/>
              <a:defRPr sz="2400" b="1">
                <a:latin typeface="Inter"/>
                <a:ea typeface="Inter"/>
                <a:cs typeface="Inter"/>
                <a:sym typeface="Inter"/>
              </a:defRPr>
            </a:lvl7pPr>
            <a:lvl8pPr lvl="7" rtl="0">
              <a:lnSpc>
                <a:spcPct val="100000"/>
              </a:lnSpc>
              <a:spcBef>
                <a:spcPts val="0"/>
              </a:spcBef>
              <a:spcAft>
                <a:spcPts val="0"/>
              </a:spcAft>
              <a:buSzPts val="2400"/>
              <a:buFont typeface="Inter"/>
              <a:buNone/>
              <a:defRPr sz="2400" b="1">
                <a:latin typeface="Inter"/>
                <a:ea typeface="Inter"/>
                <a:cs typeface="Inter"/>
                <a:sym typeface="Inter"/>
              </a:defRPr>
            </a:lvl8pPr>
            <a:lvl9pPr lvl="8" rtl="0">
              <a:lnSpc>
                <a:spcPct val="100000"/>
              </a:lnSpc>
              <a:spcBef>
                <a:spcPts val="0"/>
              </a:spcBef>
              <a:spcAft>
                <a:spcPts val="0"/>
              </a:spcAft>
              <a:buSzPts val="2400"/>
              <a:buFont typeface="Inter"/>
              <a:buNone/>
              <a:defRPr sz="2400" b="1">
                <a:latin typeface="Inter"/>
                <a:ea typeface="Inter"/>
                <a:cs typeface="Inter"/>
                <a:sym typeface="Inter"/>
              </a:defRPr>
            </a:lvl9pPr>
          </a:lstStyle>
          <a:p>
            <a:endParaRPr/>
          </a:p>
        </p:txBody>
      </p:sp>
      <p:sp>
        <p:nvSpPr>
          <p:cNvPr id="66" name="Google Shape;66;p13"/>
          <p:cNvSpPr txBox="1">
            <a:spLocks noGrp="1"/>
          </p:cNvSpPr>
          <p:nvPr>
            <p:ph type="subTitle" idx="15"/>
          </p:nvPr>
        </p:nvSpPr>
        <p:spPr>
          <a:xfrm>
            <a:off x="4799202" y="3543996"/>
            <a:ext cx="2702100" cy="677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Inter"/>
              <a:buNone/>
              <a:defRPr sz="1600">
                <a:solidFill>
                  <a:schemeClr val="dk1"/>
                </a:solidFill>
                <a:latin typeface="Inter"/>
                <a:ea typeface="Inter"/>
                <a:cs typeface="Inter"/>
                <a:sym typeface="Inter"/>
              </a:defRPr>
            </a:lvl1pPr>
            <a:lvl2pPr lvl="1" rtl="0">
              <a:lnSpc>
                <a:spcPct val="100000"/>
              </a:lnSpc>
              <a:spcBef>
                <a:spcPts val="0"/>
              </a:spcBef>
              <a:spcAft>
                <a:spcPts val="0"/>
              </a:spcAft>
              <a:buSzPts val="2400"/>
              <a:buFont typeface="Inter"/>
              <a:buNone/>
              <a:defRPr sz="2400" b="1">
                <a:latin typeface="Inter"/>
                <a:ea typeface="Inter"/>
                <a:cs typeface="Inter"/>
                <a:sym typeface="Inter"/>
              </a:defRPr>
            </a:lvl2pPr>
            <a:lvl3pPr lvl="2" rtl="0">
              <a:lnSpc>
                <a:spcPct val="100000"/>
              </a:lnSpc>
              <a:spcBef>
                <a:spcPts val="0"/>
              </a:spcBef>
              <a:spcAft>
                <a:spcPts val="0"/>
              </a:spcAft>
              <a:buSzPts val="2400"/>
              <a:buFont typeface="Inter"/>
              <a:buNone/>
              <a:defRPr sz="2400" b="1">
                <a:latin typeface="Inter"/>
                <a:ea typeface="Inter"/>
                <a:cs typeface="Inter"/>
                <a:sym typeface="Inter"/>
              </a:defRPr>
            </a:lvl3pPr>
            <a:lvl4pPr lvl="3" rtl="0">
              <a:lnSpc>
                <a:spcPct val="100000"/>
              </a:lnSpc>
              <a:spcBef>
                <a:spcPts val="0"/>
              </a:spcBef>
              <a:spcAft>
                <a:spcPts val="0"/>
              </a:spcAft>
              <a:buSzPts val="2400"/>
              <a:buFont typeface="Inter"/>
              <a:buNone/>
              <a:defRPr sz="2400" b="1">
                <a:latin typeface="Inter"/>
                <a:ea typeface="Inter"/>
                <a:cs typeface="Inter"/>
                <a:sym typeface="Inter"/>
              </a:defRPr>
            </a:lvl4pPr>
            <a:lvl5pPr lvl="4" rtl="0">
              <a:lnSpc>
                <a:spcPct val="100000"/>
              </a:lnSpc>
              <a:spcBef>
                <a:spcPts val="0"/>
              </a:spcBef>
              <a:spcAft>
                <a:spcPts val="0"/>
              </a:spcAft>
              <a:buSzPts val="2400"/>
              <a:buFont typeface="Inter"/>
              <a:buNone/>
              <a:defRPr sz="2400" b="1">
                <a:latin typeface="Inter"/>
                <a:ea typeface="Inter"/>
                <a:cs typeface="Inter"/>
                <a:sym typeface="Inter"/>
              </a:defRPr>
            </a:lvl5pPr>
            <a:lvl6pPr lvl="5" rtl="0">
              <a:lnSpc>
                <a:spcPct val="100000"/>
              </a:lnSpc>
              <a:spcBef>
                <a:spcPts val="0"/>
              </a:spcBef>
              <a:spcAft>
                <a:spcPts val="0"/>
              </a:spcAft>
              <a:buSzPts val="2400"/>
              <a:buFont typeface="Inter"/>
              <a:buNone/>
              <a:defRPr sz="2400" b="1">
                <a:latin typeface="Inter"/>
                <a:ea typeface="Inter"/>
                <a:cs typeface="Inter"/>
                <a:sym typeface="Inter"/>
              </a:defRPr>
            </a:lvl6pPr>
            <a:lvl7pPr lvl="6" rtl="0">
              <a:lnSpc>
                <a:spcPct val="100000"/>
              </a:lnSpc>
              <a:spcBef>
                <a:spcPts val="0"/>
              </a:spcBef>
              <a:spcAft>
                <a:spcPts val="0"/>
              </a:spcAft>
              <a:buSzPts val="2400"/>
              <a:buFont typeface="Inter"/>
              <a:buNone/>
              <a:defRPr sz="2400" b="1">
                <a:latin typeface="Inter"/>
                <a:ea typeface="Inter"/>
                <a:cs typeface="Inter"/>
                <a:sym typeface="Inter"/>
              </a:defRPr>
            </a:lvl7pPr>
            <a:lvl8pPr lvl="7" rtl="0">
              <a:lnSpc>
                <a:spcPct val="100000"/>
              </a:lnSpc>
              <a:spcBef>
                <a:spcPts val="0"/>
              </a:spcBef>
              <a:spcAft>
                <a:spcPts val="0"/>
              </a:spcAft>
              <a:buSzPts val="2400"/>
              <a:buFont typeface="Inter"/>
              <a:buNone/>
              <a:defRPr sz="2400" b="1">
                <a:latin typeface="Inter"/>
                <a:ea typeface="Inter"/>
                <a:cs typeface="Inter"/>
                <a:sym typeface="Inter"/>
              </a:defRPr>
            </a:lvl8pPr>
            <a:lvl9pPr lvl="8" rtl="0">
              <a:lnSpc>
                <a:spcPct val="100000"/>
              </a:lnSpc>
              <a:spcBef>
                <a:spcPts val="0"/>
              </a:spcBef>
              <a:spcAft>
                <a:spcPts val="0"/>
              </a:spcAft>
              <a:buSzPts val="2400"/>
              <a:buFont typeface="Inter"/>
              <a:buNone/>
              <a:defRPr sz="2400" b="1">
                <a:latin typeface="Inter"/>
                <a:ea typeface="Inter"/>
                <a:cs typeface="Inter"/>
                <a:sym typeface="Inte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ext">
  <p:cSld name="CUSTOM_10">
    <p:bg>
      <p:bgPr>
        <a:solidFill>
          <a:schemeClr val="dk1"/>
        </a:solidFill>
        <a:effectLst/>
      </p:bgPr>
    </p:bg>
    <p:spTree>
      <p:nvGrpSpPr>
        <p:cNvPr id="1" name="Shape 67"/>
        <p:cNvGrpSpPr/>
        <p:nvPr/>
      </p:nvGrpSpPr>
      <p:grpSpPr>
        <a:xfrm>
          <a:off x="0" y="0"/>
          <a:ext cx="0" cy="0"/>
          <a:chOff x="0" y="0"/>
          <a:chExt cx="0" cy="0"/>
        </a:xfrm>
      </p:grpSpPr>
      <p:sp>
        <p:nvSpPr>
          <p:cNvPr id="68" name="Google Shape;68;p14"/>
          <p:cNvSpPr/>
          <p:nvPr/>
        </p:nvSpPr>
        <p:spPr>
          <a:xfrm rot="10800000" flipH="1">
            <a:off x="117900" y="119100"/>
            <a:ext cx="8908200" cy="4731900"/>
          </a:xfrm>
          <a:prstGeom prst="roundRect">
            <a:avLst>
              <a:gd name="adj" fmla="val 1779"/>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69" name="Google Shape;69;p14"/>
          <p:cNvSpPr txBox="1">
            <a:spLocks noGrp="1"/>
          </p:cNvSpPr>
          <p:nvPr>
            <p:ph type="subTitle" idx="1"/>
          </p:nvPr>
        </p:nvSpPr>
        <p:spPr>
          <a:xfrm>
            <a:off x="713225" y="1744525"/>
            <a:ext cx="3681300" cy="21600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200"/>
              <a:buFont typeface="Inter"/>
              <a:buChar char="■"/>
              <a:defRPr/>
            </a:lvl1pPr>
            <a:lvl2pPr lvl="1" algn="ctr">
              <a:lnSpc>
                <a:spcPct val="100000"/>
              </a:lnSpc>
              <a:spcBef>
                <a:spcPts val="0"/>
              </a:spcBef>
              <a:spcAft>
                <a:spcPts val="0"/>
              </a:spcAft>
              <a:buClr>
                <a:srgbClr val="E76A28"/>
              </a:buClr>
              <a:buSzPts val="1200"/>
              <a:buFont typeface="Inter"/>
              <a:buChar char="○"/>
              <a:defRPr/>
            </a:lvl2pPr>
            <a:lvl3pPr lvl="2" algn="ctr">
              <a:lnSpc>
                <a:spcPct val="100000"/>
              </a:lnSpc>
              <a:spcBef>
                <a:spcPts val="0"/>
              </a:spcBef>
              <a:spcAft>
                <a:spcPts val="0"/>
              </a:spcAft>
              <a:buClr>
                <a:srgbClr val="E76A28"/>
              </a:buClr>
              <a:buSzPts val="1200"/>
              <a:buFont typeface="Inter"/>
              <a:buChar char="■"/>
              <a:defRPr/>
            </a:lvl3pPr>
            <a:lvl4pPr lvl="3" algn="ctr">
              <a:lnSpc>
                <a:spcPct val="100000"/>
              </a:lnSpc>
              <a:spcBef>
                <a:spcPts val="0"/>
              </a:spcBef>
              <a:spcAft>
                <a:spcPts val="0"/>
              </a:spcAft>
              <a:buClr>
                <a:srgbClr val="E76A28"/>
              </a:buClr>
              <a:buSzPts val="1200"/>
              <a:buFont typeface="Inter"/>
              <a:buChar char="●"/>
              <a:defRPr/>
            </a:lvl4pPr>
            <a:lvl5pPr lvl="4" algn="ctr">
              <a:lnSpc>
                <a:spcPct val="100000"/>
              </a:lnSpc>
              <a:spcBef>
                <a:spcPts val="0"/>
              </a:spcBef>
              <a:spcAft>
                <a:spcPts val="0"/>
              </a:spcAft>
              <a:buClr>
                <a:srgbClr val="E76A28"/>
              </a:buClr>
              <a:buSzPts val="1200"/>
              <a:buFont typeface="Inter"/>
              <a:buChar char="○"/>
              <a:defRPr/>
            </a:lvl5pPr>
            <a:lvl6pPr lvl="5" algn="ctr">
              <a:lnSpc>
                <a:spcPct val="100000"/>
              </a:lnSpc>
              <a:spcBef>
                <a:spcPts val="0"/>
              </a:spcBef>
              <a:spcAft>
                <a:spcPts val="0"/>
              </a:spcAft>
              <a:buClr>
                <a:srgbClr val="999999"/>
              </a:buClr>
              <a:buSzPts val="1200"/>
              <a:buFont typeface="Inter"/>
              <a:buChar char="■"/>
              <a:defRPr/>
            </a:lvl6pPr>
            <a:lvl7pPr lvl="6" algn="ctr">
              <a:lnSpc>
                <a:spcPct val="100000"/>
              </a:lnSpc>
              <a:spcBef>
                <a:spcPts val="0"/>
              </a:spcBef>
              <a:spcAft>
                <a:spcPts val="0"/>
              </a:spcAft>
              <a:buClr>
                <a:srgbClr val="999999"/>
              </a:buClr>
              <a:buSzPts val="1200"/>
              <a:buFont typeface="Inter"/>
              <a:buChar char="●"/>
              <a:defRPr/>
            </a:lvl7pPr>
            <a:lvl8pPr lvl="7" algn="ctr">
              <a:lnSpc>
                <a:spcPct val="100000"/>
              </a:lnSpc>
              <a:spcBef>
                <a:spcPts val="0"/>
              </a:spcBef>
              <a:spcAft>
                <a:spcPts val="0"/>
              </a:spcAft>
              <a:buClr>
                <a:srgbClr val="999999"/>
              </a:buClr>
              <a:buSzPts val="1200"/>
              <a:buFont typeface="Inter"/>
              <a:buChar char="○"/>
              <a:defRPr/>
            </a:lvl8pPr>
            <a:lvl9pPr lvl="8" algn="ctr">
              <a:lnSpc>
                <a:spcPct val="100000"/>
              </a:lnSpc>
              <a:spcBef>
                <a:spcPts val="0"/>
              </a:spcBef>
              <a:spcAft>
                <a:spcPts val="0"/>
              </a:spcAft>
              <a:buClr>
                <a:srgbClr val="999999"/>
              </a:buClr>
              <a:buSzPts val="1200"/>
              <a:buFont typeface="Inter"/>
              <a:buChar char="■"/>
              <a:defRPr/>
            </a:lvl9pPr>
          </a:lstStyle>
          <a:p>
            <a:endParaRPr/>
          </a:p>
        </p:txBody>
      </p:sp>
      <p:sp>
        <p:nvSpPr>
          <p:cNvPr id="70" name="Google Shape;70;p14"/>
          <p:cNvSpPr txBox="1">
            <a:spLocks noGrp="1"/>
          </p:cNvSpPr>
          <p:nvPr>
            <p:ph type="title"/>
          </p:nvPr>
        </p:nvSpPr>
        <p:spPr>
          <a:xfrm>
            <a:off x="713225" y="448050"/>
            <a:ext cx="3681300" cy="576000"/>
          </a:xfrm>
          <a:prstGeom prst="rect">
            <a:avLst/>
          </a:prstGeom>
        </p:spPr>
        <p:txBody>
          <a:bodyPr spcFirstLastPara="1" wrap="square" lIns="91425" tIns="91425" rIns="91425" bIns="91425" anchor="t" anchorCtr="0">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a:endParaRPr/>
          </a:p>
        </p:txBody>
      </p:sp>
      <p:sp>
        <p:nvSpPr>
          <p:cNvPr id="71" name="Google Shape;71;p14"/>
          <p:cNvSpPr>
            <a:spLocks noGrp="1"/>
          </p:cNvSpPr>
          <p:nvPr>
            <p:ph type="pic" idx="2"/>
          </p:nvPr>
        </p:nvSpPr>
        <p:spPr>
          <a:xfrm>
            <a:off x="4709525" y="445775"/>
            <a:ext cx="3721200" cy="4251900"/>
          </a:xfrm>
          <a:prstGeom prst="roundRect">
            <a:avLst>
              <a:gd name="adj" fmla="val 0"/>
            </a:avLst>
          </a:prstGeom>
          <a:no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ext 1">
  <p:cSld name="CUSTOM_10_1">
    <p:bg>
      <p:bgPr>
        <a:solidFill>
          <a:schemeClr val="dk1"/>
        </a:solidFill>
        <a:effectLst/>
      </p:bgPr>
    </p:bg>
    <p:spTree>
      <p:nvGrpSpPr>
        <p:cNvPr id="1" name="Shape 72"/>
        <p:cNvGrpSpPr/>
        <p:nvPr/>
      </p:nvGrpSpPr>
      <p:grpSpPr>
        <a:xfrm>
          <a:off x="0" y="0"/>
          <a:ext cx="0" cy="0"/>
          <a:chOff x="0" y="0"/>
          <a:chExt cx="0" cy="0"/>
        </a:xfrm>
      </p:grpSpPr>
      <p:sp>
        <p:nvSpPr>
          <p:cNvPr id="73" name="Google Shape;73;p15"/>
          <p:cNvSpPr/>
          <p:nvPr/>
        </p:nvSpPr>
        <p:spPr>
          <a:xfrm rot="10800000" flipH="1">
            <a:off x="117900" y="119100"/>
            <a:ext cx="8908200" cy="4731900"/>
          </a:xfrm>
          <a:prstGeom prst="roundRect">
            <a:avLst>
              <a:gd name="adj" fmla="val 1779"/>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74" name="Google Shape;74;p15"/>
          <p:cNvSpPr txBox="1">
            <a:spLocks noGrp="1"/>
          </p:cNvSpPr>
          <p:nvPr>
            <p:ph type="title"/>
          </p:nvPr>
        </p:nvSpPr>
        <p:spPr>
          <a:xfrm>
            <a:off x="713275" y="794675"/>
            <a:ext cx="7717500" cy="698400"/>
          </a:xfrm>
          <a:prstGeom prst="rect">
            <a:avLst/>
          </a:prstGeom>
          <a:ln>
            <a:noFill/>
          </a:ln>
        </p:spPr>
        <p:txBody>
          <a:bodyPr spcFirstLastPara="1" wrap="square" lIns="91425" tIns="91425" rIns="91425" bIns="91425" anchor="t" anchorCtr="0">
            <a:noAutofit/>
          </a:bodyPr>
          <a:lstStyle>
            <a:lvl1pPr lvl="0" algn="l">
              <a:spcBef>
                <a:spcPts val="0"/>
              </a:spcBef>
              <a:spcAft>
                <a:spcPts val="0"/>
              </a:spcAft>
              <a:buSzPts val="2600"/>
              <a:buNone/>
              <a:defRPr sz="4000"/>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a:endParaRPr/>
          </a:p>
        </p:txBody>
      </p:sp>
      <p:sp>
        <p:nvSpPr>
          <p:cNvPr id="75" name="Google Shape;75;p15"/>
          <p:cNvSpPr txBox="1">
            <a:spLocks noGrp="1"/>
          </p:cNvSpPr>
          <p:nvPr>
            <p:ph type="body" idx="1"/>
          </p:nvPr>
        </p:nvSpPr>
        <p:spPr>
          <a:xfrm>
            <a:off x="3488849" y="2398525"/>
            <a:ext cx="4941900" cy="1950300"/>
          </a:xfrm>
          <a:prstGeom prst="rect">
            <a:avLst/>
          </a:prstGeom>
        </p:spPr>
        <p:txBody>
          <a:bodyPr spcFirstLastPara="1" wrap="square" lIns="91425" tIns="91425" rIns="91425" bIns="91425" anchor="t" anchorCtr="0">
            <a:noAutofit/>
          </a:bodyPr>
          <a:lstStyle>
            <a:lvl1pPr marL="457200" lvl="0" indent="-317500">
              <a:lnSpc>
                <a:spcPct val="100000"/>
              </a:lnSpc>
              <a:spcBef>
                <a:spcPts val="0"/>
              </a:spcBef>
              <a:spcAft>
                <a:spcPts val="0"/>
              </a:spcAft>
              <a:buSzPts val="1400"/>
              <a:buChar char="●"/>
              <a:defRPr sz="1200"/>
            </a:lvl1pPr>
            <a:lvl2pPr marL="914400" lvl="1" indent="-304800">
              <a:lnSpc>
                <a:spcPct val="115000"/>
              </a:lnSpc>
              <a:spcBef>
                <a:spcPts val="0"/>
              </a:spcBef>
              <a:spcAft>
                <a:spcPts val="0"/>
              </a:spcAft>
              <a:buSzPts val="1200"/>
              <a:buChar char="○"/>
              <a:defRPr/>
            </a:lvl2pPr>
            <a:lvl3pPr marL="1371600" lvl="2" indent="-304800">
              <a:lnSpc>
                <a:spcPct val="115000"/>
              </a:lnSpc>
              <a:spcBef>
                <a:spcPts val="0"/>
              </a:spcBef>
              <a:spcAft>
                <a:spcPts val="0"/>
              </a:spcAft>
              <a:buSzPts val="1200"/>
              <a:buChar char="■"/>
              <a:defRPr/>
            </a:lvl3pPr>
            <a:lvl4pPr marL="1828800" lvl="3" indent="-304800">
              <a:lnSpc>
                <a:spcPct val="115000"/>
              </a:lnSpc>
              <a:spcBef>
                <a:spcPts val="0"/>
              </a:spcBef>
              <a:spcAft>
                <a:spcPts val="0"/>
              </a:spcAft>
              <a:buSzPts val="1200"/>
              <a:buChar char="●"/>
              <a:defRPr/>
            </a:lvl4pPr>
            <a:lvl5pPr marL="2286000" lvl="4" indent="-304800">
              <a:lnSpc>
                <a:spcPct val="115000"/>
              </a:lnSpc>
              <a:spcBef>
                <a:spcPts val="0"/>
              </a:spcBef>
              <a:spcAft>
                <a:spcPts val="0"/>
              </a:spcAft>
              <a:buSzPts val="1200"/>
              <a:buChar char="○"/>
              <a:defRPr/>
            </a:lvl5pPr>
            <a:lvl6pPr marL="2743200" lvl="5" indent="-304800">
              <a:lnSpc>
                <a:spcPct val="115000"/>
              </a:lnSpc>
              <a:spcBef>
                <a:spcPts val="0"/>
              </a:spcBef>
              <a:spcAft>
                <a:spcPts val="0"/>
              </a:spcAft>
              <a:buSzPts val="1200"/>
              <a:buChar char="■"/>
              <a:defRPr/>
            </a:lvl6pPr>
            <a:lvl7pPr marL="3200400" lvl="6" indent="-304800">
              <a:lnSpc>
                <a:spcPct val="115000"/>
              </a:lnSpc>
              <a:spcBef>
                <a:spcPts val="0"/>
              </a:spcBef>
              <a:spcAft>
                <a:spcPts val="0"/>
              </a:spcAft>
              <a:buSzPts val="1200"/>
              <a:buChar char="●"/>
              <a:defRPr/>
            </a:lvl7pPr>
            <a:lvl8pPr marL="3657600" lvl="7" indent="-304800">
              <a:lnSpc>
                <a:spcPct val="115000"/>
              </a:lnSpc>
              <a:spcBef>
                <a:spcPts val="0"/>
              </a:spcBef>
              <a:spcAft>
                <a:spcPts val="0"/>
              </a:spcAft>
              <a:buSzPts val="1200"/>
              <a:buChar char="○"/>
              <a:defRPr/>
            </a:lvl8pPr>
            <a:lvl9pPr marL="4114800" lvl="8" indent="-304800">
              <a:lnSpc>
                <a:spcPct val="115000"/>
              </a:lnSpc>
              <a:spcBef>
                <a:spcPts val="0"/>
              </a:spcBef>
              <a:spcAft>
                <a:spcPts val="0"/>
              </a:spcAft>
              <a:buSzPts val="12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1">
  <p:cSld name="TITLE_ONLY_1">
    <p:bg>
      <p:bgPr>
        <a:solidFill>
          <a:schemeClr val="dk1"/>
        </a:solidFill>
        <a:effectLst/>
      </p:bgPr>
    </p:bg>
    <p:spTree>
      <p:nvGrpSpPr>
        <p:cNvPr id="1" name="Shape 76"/>
        <p:cNvGrpSpPr/>
        <p:nvPr/>
      </p:nvGrpSpPr>
      <p:grpSpPr>
        <a:xfrm>
          <a:off x="0" y="0"/>
          <a:ext cx="0" cy="0"/>
          <a:chOff x="0" y="0"/>
          <a:chExt cx="0" cy="0"/>
        </a:xfrm>
      </p:grpSpPr>
      <p:sp>
        <p:nvSpPr>
          <p:cNvPr id="77" name="Google Shape;77;p16"/>
          <p:cNvSpPr/>
          <p:nvPr/>
        </p:nvSpPr>
        <p:spPr>
          <a:xfrm rot="10800000" flipH="1">
            <a:off x="117900" y="119100"/>
            <a:ext cx="8908200" cy="4731900"/>
          </a:xfrm>
          <a:prstGeom prst="roundRect">
            <a:avLst>
              <a:gd name="adj" fmla="val 1779"/>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78" name="Google Shape;78;p1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2">
  <p:cSld name="TITLE_ONLY_1_1">
    <p:bg>
      <p:bgPr>
        <a:solidFill>
          <a:schemeClr val="dk1"/>
        </a:solidFill>
        <a:effectLst/>
      </p:bgPr>
    </p:bg>
    <p:spTree>
      <p:nvGrpSpPr>
        <p:cNvPr id="1" name="Shape 79"/>
        <p:cNvGrpSpPr/>
        <p:nvPr/>
      </p:nvGrpSpPr>
      <p:grpSpPr>
        <a:xfrm>
          <a:off x="0" y="0"/>
          <a:ext cx="0" cy="0"/>
          <a:chOff x="0" y="0"/>
          <a:chExt cx="0" cy="0"/>
        </a:xfrm>
      </p:grpSpPr>
      <p:sp>
        <p:nvSpPr>
          <p:cNvPr id="80" name="Google Shape;80;p17"/>
          <p:cNvSpPr/>
          <p:nvPr/>
        </p:nvSpPr>
        <p:spPr>
          <a:xfrm rot="10800000" flipH="1">
            <a:off x="117900" y="119100"/>
            <a:ext cx="8908200" cy="4731900"/>
          </a:xfrm>
          <a:prstGeom prst="roundRect">
            <a:avLst>
              <a:gd name="adj" fmla="val 1779"/>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81" name="Google Shape;81;p1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hree columns">
  <p:cSld name="CUSTOM_6">
    <p:bg>
      <p:bgPr>
        <a:solidFill>
          <a:schemeClr val="dk1"/>
        </a:solidFill>
        <a:effectLst/>
      </p:bgPr>
    </p:bg>
    <p:spTree>
      <p:nvGrpSpPr>
        <p:cNvPr id="1" name="Shape 82"/>
        <p:cNvGrpSpPr/>
        <p:nvPr/>
      </p:nvGrpSpPr>
      <p:grpSpPr>
        <a:xfrm>
          <a:off x="0" y="0"/>
          <a:ext cx="0" cy="0"/>
          <a:chOff x="0" y="0"/>
          <a:chExt cx="0" cy="0"/>
        </a:xfrm>
      </p:grpSpPr>
      <p:sp>
        <p:nvSpPr>
          <p:cNvPr id="83" name="Google Shape;83;p18"/>
          <p:cNvSpPr/>
          <p:nvPr/>
        </p:nvSpPr>
        <p:spPr>
          <a:xfrm rot="10800000" flipH="1">
            <a:off x="117900" y="119100"/>
            <a:ext cx="8908200" cy="4731900"/>
          </a:xfrm>
          <a:prstGeom prst="roundRect">
            <a:avLst>
              <a:gd name="adj" fmla="val 1779"/>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84" name="Google Shape;84;p18"/>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600"/>
              <a:buNone/>
              <a:defRPr/>
            </a:lvl1pPr>
            <a:lvl2pPr lvl="1" rtl="0">
              <a:spcBef>
                <a:spcPts val="0"/>
              </a:spcBef>
              <a:spcAft>
                <a:spcPts val="0"/>
              </a:spcAft>
              <a:buSzPts val="2600"/>
              <a:buNone/>
              <a:defRPr/>
            </a:lvl2pPr>
            <a:lvl3pPr lvl="2" rtl="0">
              <a:spcBef>
                <a:spcPts val="0"/>
              </a:spcBef>
              <a:spcAft>
                <a:spcPts val="0"/>
              </a:spcAft>
              <a:buSzPts val="2600"/>
              <a:buNone/>
              <a:defRPr/>
            </a:lvl3pPr>
            <a:lvl4pPr lvl="3" rtl="0">
              <a:spcBef>
                <a:spcPts val="0"/>
              </a:spcBef>
              <a:spcAft>
                <a:spcPts val="0"/>
              </a:spcAft>
              <a:buSzPts val="2600"/>
              <a:buNone/>
              <a:defRPr/>
            </a:lvl4pPr>
            <a:lvl5pPr lvl="4" rtl="0">
              <a:spcBef>
                <a:spcPts val="0"/>
              </a:spcBef>
              <a:spcAft>
                <a:spcPts val="0"/>
              </a:spcAft>
              <a:buSzPts val="2600"/>
              <a:buNone/>
              <a:defRPr/>
            </a:lvl5pPr>
            <a:lvl6pPr lvl="5" rtl="0">
              <a:spcBef>
                <a:spcPts val="0"/>
              </a:spcBef>
              <a:spcAft>
                <a:spcPts val="0"/>
              </a:spcAft>
              <a:buSzPts val="2600"/>
              <a:buNone/>
              <a:defRPr/>
            </a:lvl6pPr>
            <a:lvl7pPr lvl="6" rtl="0">
              <a:spcBef>
                <a:spcPts val="0"/>
              </a:spcBef>
              <a:spcAft>
                <a:spcPts val="0"/>
              </a:spcAft>
              <a:buSzPts val="2600"/>
              <a:buNone/>
              <a:defRPr/>
            </a:lvl7pPr>
            <a:lvl8pPr lvl="7" rtl="0">
              <a:spcBef>
                <a:spcPts val="0"/>
              </a:spcBef>
              <a:spcAft>
                <a:spcPts val="0"/>
              </a:spcAft>
              <a:buSzPts val="2600"/>
              <a:buNone/>
              <a:defRPr/>
            </a:lvl8pPr>
            <a:lvl9pPr lvl="8" rtl="0">
              <a:spcBef>
                <a:spcPts val="0"/>
              </a:spcBef>
              <a:spcAft>
                <a:spcPts val="0"/>
              </a:spcAft>
              <a:buSzPts val="2600"/>
              <a:buNone/>
              <a:defRPr/>
            </a:lvl9pPr>
          </a:lstStyle>
          <a:p>
            <a:endParaRPr/>
          </a:p>
        </p:txBody>
      </p:sp>
      <p:sp>
        <p:nvSpPr>
          <p:cNvPr id="85" name="Google Shape;85;p18"/>
          <p:cNvSpPr txBox="1">
            <a:spLocks noGrp="1"/>
          </p:cNvSpPr>
          <p:nvPr>
            <p:ph type="subTitle" idx="1"/>
          </p:nvPr>
        </p:nvSpPr>
        <p:spPr>
          <a:xfrm>
            <a:off x="713225" y="2588075"/>
            <a:ext cx="2505300" cy="1477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86" name="Google Shape;86;p18"/>
          <p:cNvSpPr txBox="1">
            <a:spLocks noGrp="1"/>
          </p:cNvSpPr>
          <p:nvPr>
            <p:ph type="subTitle" idx="2"/>
          </p:nvPr>
        </p:nvSpPr>
        <p:spPr>
          <a:xfrm>
            <a:off x="3319390" y="2588075"/>
            <a:ext cx="2505300" cy="1477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87" name="Google Shape;87;p18"/>
          <p:cNvSpPr txBox="1">
            <a:spLocks noGrp="1"/>
          </p:cNvSpPr>
          <p:nvPr>
            <p:ph type="subTitle" idx="3"/>
          </p:nvPr>
        </p:nvSpPr>
        <p:spPr>
          <a:xfrm>
            <a:off x="5925555" y="2588075"/>
            <a:ext cx="2505300" cy="1477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88" name="Google Shape;88;p18"/>
          <p:cNvSpPr txBox="1">
            <a:spLocks noGrp="1"/>
          </p:cNvSpPr>
          <p:nvPr>
            <p:ph type="subTitle" idx="4"/>
          </p:nvPr>
        </p:nvSpPr>
        <p:spPr>
          <a:xfrm>
            <a:off x="713225" y="1987175"/>
            <a:ext cx="2505300" cy="6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Inter"/>
              <a:buNone/>
              <a:defRPr sz="1600">
                <a:solidFill>
                  <a:schemeClr val="dk1"/>
                </a:solidFill>
                <a:latin typeface="Inter"/>
                <a:ea typeface="Inter"/>
                <a:cs typeface="Inter"/>
                <a:sym typeface="Inter"/>
              </a:defRPr>
            </a:lvl1pPr>
            <a:lvl2pPr lvl="1" algn="ctr" rtl="0">
              <a:lnSpc>
                <a:spcPct val="100000"/>
              </a:lnSpc>
              <a:spcBef>
                <a:spcPts val="0"/>
              </a:spcBef>
              <a:spcAft>
                <a:spcPts val="0"/>
              </a:spcAft>
              <a:buSzPts val="2400"/>
              <a:buFont typeface="Inter"/>
              <a:buNone/>
              <a:defRPr sz="2400" b="1">
                <a:latin typeface="Inter"/>
                <a:ea typeface="Inter"/>
                <a:cs typeface="Inter"/>
                <a:sym typeface="Inter"/>
              </a:defRPr>
            </a:lvl2pPr>
            <a:lvl3pPr lvl="2" algn="ctr" rtl="0">
              <a:lnSpc>
                <a:spcPct val="100000"/>
              </a:lnSpc>
              <a:spcBef>
                <a:spcPts val="0"/>
              </a:spcBef>
              <a:spcAft>
                <a:spcPts val="0"/>
              </a:spcAft>
              <a:buSzPts val="2400"/>
              <a:buFont typeface="Inter"/>
              <a:buNone/>
              <a:defRPr sz="2400" b="1">
                <a:latin typeface="Inter"/>
                <a:ea typeface="Inter"/>
                <a:cs typeface="Inter"/>
                <a:sym typeface="Inter"/>
              </a:defRPr>
            </a:lvl3pPr>
            <a:lvl4pPr lvl="3" algn="ctr" rtl="0">
              <a:lnSpc>
                <a:spcPct val="100000"/>
              </a:lnSpc>
              <a:spcBef>
                <a:spcPts val="0"/>
              </a:spcBef>
              <a:spcAft>
                <a:spcPts val="0"/>
              </a:spcAft>
              <a:buSzPts val="2400"/>
              <a:buFont typeface="Inter"/>
              <a:buNone/>
              <a:defRPr sz="2400" b="1">
                <a:latin typeface="Inter"/>
                <a:ea typeface="Inter"/>
                <a:cs typeface="Inter"/>
                <a:sym typeface="Inter"/>
              </a:defRPr>
            </a:lvl4pPr>
            <a:lvl5pPr lvl="4" algn="ctr" rtl="0">
              <a:lnSpc>
                <a:spcPct val="100000"/>
              </a:lnSpc>
              <a:spcBef>
                <a:spcPts val="0"/>
              </a:spcBef>
              <a:spcAft>
                <a:spcPts val="0"/>
              </a:spcAft>
              <a:buSzPts val="2400"/>
              <a:buFont typeface="Inter"/>
              <a:buNone/>
              <a:defRPr sz="2400" b="1">
                <a:latin typeface="Inter"/>
                <a:ea typeface="Inter"/>
                <a:cs typeface="Inter"/>
                <a:sym typeface="Inter"/>
              </a:defRPr>
            </a:lvl5pPr>
            <a:lvl6pPr lvl="5" algn="ctr" rtl="0">
              <a:lnSpc>
                <a:spcPct val="100000"/>
              </a:lnSpc>
              <a:spcBef>
                <a:spcPts val="0"/>
              </a:spcBef>
              <a:spcAft>
                <a:spcPts val="0"/>
              </a:spcAft>
              <a:buSzPts val="2400"/>
              <a:buFont typeface="Inter"/>
              <a:buNone/>
              <a:defRPr sz="2400" b="1">
                <a:latin typeface="Inter"/>
                <a:ea typeface="Inter"/>
                <a:cs typeface="Inter"/>
                <a:sym typeface="Inter"/>
              </a:defRPr>
            </a:lvl6pPr>
            <a:lvl7pPr lvl="6" algn="ctr" rtl="0">
              <a:lnSpc>
                <a:spcPct val="100000"/>
              </a:lnSpc>
              <a:spcBef>
                <a:spcPts val="0"/>
              </a:spcBef>
              <a:spcAft>
                <a:spcPts val="0"/>
              </a:spcAft>
              <a:buSzPts val="2400"/>
              <a:buFont typeface="Inter"/>
              <a:buNone/>
              <a:defRPr sz="2400" b="1">
                <a:latin typeface="Inter"/>
                <a:ea typeface="Inter"/>
                <a:cs typeface="Inter"/>
                <a:sym typeface="Inter"/>
              </a:defRPr>
            </a:lvl7pPr>
            <a:lvl8pPr lvl="7" algn="ctr" rtl="0">
              <a:lnSpc>
                <a:spcPct val="100000"/>
              </a:lnSpc>
              <a:spcBef>
                <a:spcPts val="0"/>
              </a:spcBef>
              <a:spcAft>
                <a:spcPts val="0"/>
              </a:spcAft>
              <a:buSzPts val="2400"/>
              <a:buFont typeface="Inter"/>
              <a:buNone/>
              <a:defRPr sz="2400" b="1">
                <a:latin typeface="Inter"/>
                <a:ea typeface="Inter"/>
                <a:cs typeface="Inter"/>
                <a:sym typeface="Inter"/>
              </a:defRPr>
            </a:lvl8pPr>
            <a:lvl9pPr lvl="8" algn="ctr" rtl="0">
              <a:lnSpc>
                <a:spcPct val="100000"/>
              </a:lnSpc>
              <a:spcBef>
                <a:spcPts val="0"/>
              </a:spcBef>
              <a:spcAft>
                <a:spcPts val="0"/>
              </a:spcAft>
              <a:buSzPts val="2400"/>
              <a:buFont typeface="Inter"/>
              <a:buNone/>
              <a:defRPr sz="2400" b="1">
                <a:latin typeface="Inter"/>
                <a:ea typeface="Inter"/>
                <a:cs typeface="Inter"/>
                <a:sym typeface="Inter"/>
              </a:defRPr>
            </a:lvl9pPr>
          </a:lstStyle>
          <a:p>
            <a:endParaRPr/>
          </a:p>
        </p:txBody>
      </p:sp>
      <p:sp>
        <p:nvSpPr>
          <p:cNvPr id="89" name="Google Shape;89;p18"/>
          <p:cNvSpPr txBox="1">
            <a:spLocks noGrp="1"/>
          </p:cNvSpPr>
          <p:nvPr>
            <p:ph type="subTitle" idx="5"/>
          </p:nvPr>
        </p:nvSpPr>
        <p:spPr>
          <a:xfrm>
            <a:off x="3319390" y="1987175"/>
            <a:ext cx="2505300" cy="6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Inter"/>
              <a:buNone/>
              <a:defRPr sz="1600">
                <a:solidFill>
                  <a:schemeClr val="dk1"/>
                </a:solidFill>
                <a:latin typeface="Inter"/>
                <a:ea typeface="Inter"/>
                <a:cs typeface="Inter"/>
                <a:sym typeface="Inter"/>
              </a:defRPr>
            </a:lvl1pPr>
            <a:lvl2pPr lvl="1" algn="ctr" rtl="0">
              <a:lnSpc>
                <a:spcPct val="100000"/>
              </a:lnSpc>
              <a:spcBef>
                <a:spcPts val="0"/>
              </a:spcBef>
              <a:spcAft>
                <a:spcPts val="0"/>
              </a:spcAft>
              <a:buSzPts val="2400"/>
              <a:buFont typeface="Inter"/>
              <a:buNone/>
              <a:defRPr sz="2400" b="1">
                <a:latin typeface="Inter"/>
                <a:ea typeface="Inter"/>
                <a:cs typeface="Inter"/>
                <a:sym typeface="Inter"/>
              </a:defRPr>
            </a:lvl2pPr>
            <a:lvl3pPr lvl="2" algn="ctr" rtl="0">
              <a:lnSpc>
                <a:spcPct val="100000"/>
              </a:lnSpc>
              <a:spcBef>
                <a:spcPts val="0"/>
              </a:spcBef>
              <a:spcAft>
                <a:spcPts val="0"/>
              </a:spcAft>
              <a:buSzPts val="2400"/>
              <a:buFont typeface="Inter"/>
              <a:buNone/>
              <a:defRPr sz="2400" b="1">
                <a:latin typeface="Inter"/>
                <a:ea typeface="Inter"/>
                <a:cs typeface="Inter"/>
                <a:sym typeface="Inter"/>
              </a:defRPr>
            </a:lvl3pPr>
            <a:lvl4pPr lvl="3" algn="ctr" rtl="0">
              <a:lnSpc>
                <a:spcPct val="100000"/>
              </a:lnSpc>
              <a:spcBef>
                <a:spcPts val="0"/>
              </a:spcBef>
              <a:spcAft>
                <a:spcPts val="0"/>
              </a:spcAft>
              <a:buSzPts val="2400"/>
              <a:buFont typeface="Inter"/>
              <a:buNone/>
              <a:defRPr sz="2400" b="1">
                <a:latin typeface="Inter"/>
                <a:ea typeface="Inter"/>
                <a:cs typeface="Inter"/>
                <a:sym typeface="Inter"/>
              </a:defRPr>
            </a:lvl4pPr>
            <a:lvl5pPr lvl="4" algn="ctr" rtl="0">
              <a:lnSpc>
                <a:spcPct val="100000"/>
              </a:lnSpc>
              <a:spcBef>
                <a:spcPts val="0"/>
              </a:spcBef>
              <a:spcAft>
                <a:spcPts val="0"/>
              </a:spcAft>
              <a:buSzPts val="2400"/>
              <a:buFont typeface="Inter"/>
              <a:buNone/>
              <a:defRPr sz="2400" b="1">
                <a:latin typeface="Inter"/>
                <a:ea typeface="Inter"/>
                <a:cs typeface="Inter"/>
                <a:sym typeface="Inter"/>
              </a:defRPr>
            </a:lvl5pPr>
            <a:lvl6pPr lvl="5" algn="ctr" rtl="0">
              <a:lnSpc>
                <a:spcPct val="100000"/>
              </a:lnSpc>
              <a:spcBef>
                <a:spcPts val="0"/>
              </a:spcBef>
              <a:spcAft>
                <a:spcPts val="0"/>
              </a:spcAft>
              <a:buSzPts val="2400"/>
              <a:buFont typeface="Inter"/>
              <a:buNone/>
              <a:defRPr sz="2400" b="1">
                <a:latin typeface="Inter"/>
                <a:ea typeface="Inter"/>
                <a:cs typeface="Inter"/>
                <a:sym typeface="Inter"/>
              </a:defRPr>
            </a:lvl6pPr>
            <a:lvl7pPr lvl="6" algn="ctr" rtl="0">
              <a:lnSpc>
                <a:spcPct val="100000"/>
              </a:lnSpc>
              <a:spcBef>
                <a:spcPts val="0"/>
              </a:spcBef>
              <a:spcAft>
                <a:spcPts val="0"/>
              </a:spcAft>
              <a:buSzPts val="2400"/>
              <a:buFont typeface="Inter"/>
              <a:buNone/>
              <a:defRPr sz="2400" b="1">
                <a:latin typeface="Inter"/>
                <a:ea typeface="Inter"/>
                <a:cs typeface="Inter"/>
                <a:sym typeface="Inter"/>
              </a:defRPr>
            </a:lvl7pPr>
            <a:lvl8pPr lvl="7" algn="ctr" rtl="0">
              <a:lnSpc>
                <a:spcPct val="100000"/>
              </a:lnSpc>
              <a:spcBef>
                <a:spcPts val="0"/>
              </a:spcBef>
              <a:spcAft>
                <a:spcPts val="0"/>
              </a:spcAft>
              <a:buSzPts val="2400"/>
              <a:buFont typeface="Inter"/>
              <a:buNone/>
              <a:defRPr sz="2400" b="1">
                <a:latin typeface="Inter"/>
                <a:ea typeface="Inter"/>
                <a:cs typeface="Inter"/>
                <a:sym typeface="Inter"/>
              </a:defRPr>
            </a:lvl8pPr>
            <a:lvl9pPr lvl="8" algn="ctr" rtl="0">
              <a:lnSpc>
                <a:spcPct val="100000"/>
              </a:lnSpc>
              <a:spcBef>
                <a:spcPts val="0"/>
              </a:spcBef>
              <a:spcAft>
                <a:spcPts val="0"/>
              </a:spcAft>
              <a:buSzPts val="2400"/>
              <a:buFont typeface="Inter"/>
              <a:buNone/>
              <a:defRPr sz="2400" b="1">
                <a:latin typeface="Inter"/>
                <a:ea typeface="Inter"/>
                <a:cs typeface="Inter"/>
                <a:sym typeface="Inter"/>
              </a:defRPr>
            </a:lvl9pPr>
          </a:lstStyle>
          <a:p>
            <a:endParaRPr/>
          </a:p>
        </p:txBody>
      </p:sp>
      <p:sp>
        <p:nvSpPr>
          <p:cNvPr id="90" name="Google Shape;90;p18"/>
          <p:cNvSpPr txBox="1">
            <a:spLocks noGrp="1"/>
          </p:cNvSpPr>
          <p:nvPr>
            <p:ph type="subTitle" idx="6"/>
          </p:nvPr>
        </p:nvSpPr>
        <p:spPr>
          <a:xfrm>
            <a:off x="5925555" y="1987175"/>
            <a:ext cx="2505300" cy="6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Inter"/>
              <a:buNone/>
              <a:defRPr sz="1600">
                <a:solidFill>
                  <a:schemeClr val="dk1"/>
                </a:solidFill>
                <a:latin typeface="Inter"/>
                <a:ea typeface="Inter"/>
                <a:cs typeface="Inter"/>
                <a:sym typeface="Inter"/>
              </a:defRPr>
            </a:lvl1pPr>
            <a:lvl2pPr lvl="1" algn="ctr" rtl="0">
              <a:lnSpc>
                <a:spcPct val="100000"/>
              </a:lnSpc>
              <a:spcBef>
                <a:spcPts val="0"/>
              </a:spcBef>
              <a:spcAft>
                <a:spcPts val="0"/>
              </a:spcAft>
              <a:buSzPts val="2400"/>
              <a:buFont typeface="Inter"/>
              <a:buNone/>
              <a:defRPr sz="2400" b="1">
                <a:latin typeface="Inter"/>
                <a:ea typeface="Inter"/>
                <a:cs typeface="Inter"/>
                <a:sym typeface="Inter"/>
              </a:defRPr>
            </a:lvl2pPr>
            <a:lvl3pPr lvl="2" algn="ctr" rtl="0">
              <a:lnSpc>
                <a:spcPct val="100000"/>
              </a:lnSpc>
              <a:spcBef>
                <a:spcPts val="0"/>
              </a:spcBef>
              <a:spcAft>
                <a:spcPts val="0"/>
              </a:spcAft>
              <a:buSzPts val="2400"/>
              <a:buFont typeface="Inter"/>
              <a:buNone/>
              <a:defRPr sz="2400" b="1">
                <a:latin typeface="Inter"/>
                <a:ea typeface="Inter"/>
                <a:cs typeface="Inter"/>
                <a:sym typeface="Inter"/>
              </a:defRPr>
            </a:lvl3pPr>
            <a:lvl4pPr lvl="3" algn="ctr" rtl="0">
              <a:lnSpc>
                <a:spcPct val="100000"/>
              </a:lnSpc>
              <a:spcBef>
                <a:spcPts val="0"/>
              </a:spcBef>
              <a:spcAft>
                <a:spcPts val="0"/>
              </a:spcAft>
              <a:buSzPts val="2400"/>
              <a:buFont typeface="Inter"/>
              <a:buNone/>
              <a:defRPr sz="2400" b="1">
                <a:latin typeface="Inter"/>
                <a:ea typeface="Inter"/>
                <a:cs typeface="Inter"/>
                <a:sym typeface="Inter"/>
              </a:defRPr>
            </a:lvl4pPr>
            <a:lvl5pPr lvl="4" algn="ctr" rtl="0">
              <a:lnSpc>
                <a:spcPct val="100000"/>
              </a:lnSpc>
              <a:spcBef>
                <a:spcPts val="0"/>
              </a:spcBef>
              <a:spcAft>
                <a:spcPts val="0"/>
              </a:spcAft>
              <a:buSzPts val="2400"/>
              <a:buFont typeface="Inter"/>
              <a:buNone/>
              <a:defRPr sz="2400" b="1">
                <a:latin typeface="Inter"/>
                <a:ea typeface="Inter"/>
                <a:cs typeface="Inter"/>
                <a:sym typeface="Inter"/>
              </a:defRPr>
            </a:lvl5pPr>
            <a:lvl6pPr lvl="5" algn="ctr" rtl="0">
              <a:lnSpc>
                <a:spcPct val="100000"/>
              </a:lnSpc>
              <a:spcBef>
                <a:spcPts val="0"/>
              </a:spcBef>
              <a:spcAft>
                <a:spcPts val="0"/>
              </a:spcAft>
              <a:buSzPts val="2400"/>
              <a:buFont typeface="Inter"/>
              <a:buNone/>
              <a:defRPr sz="2400" b="1">
                <a:latin typeface="Inter"/>
                <a:ea typeface="Inter"/>
                <a:cs typeface="Inter"/>
                <a:sym typeface="Inter"/>
              </a:defRPr>
            </a:lvl6pPr>
            <a:lvl7pPr lvl="6" algn="ctr" rtl="0">
              <a:lnSpc>
                <a:spcPct val="100000"/>
              </a:lnSpc>
              <a:spcBef>
                <a:spcPts val="0"/>
              </a:spcBef>
              <a:spcAft>
                <a:spcPts val="0"/>
              </a:spcAft>
              <a:buSzPts val="2400"/>
              <a:buFont typeface="Inter"/>
              <a:buNone/>
              <a:defRPr sz="2400" b="1">
                <a:latin typeface="Inter"/>
                <a:ea typeface="Inter"/>
                <a:cs typeface="Inter"/>
                <a:sym typeface="Inter"/>
              </a:defRPr>
            </a:lvl7pPr>
            <a:lvl8pPr lvl="7" algn="ctr" rtl="0">
              <a:lnSpc>
                <a:spcPct val="100000"/>
              </a:lnSpc>
              <a:spcBef>
                <a:spcPts val="0"/>
              </a:spcBef>
              <a:spcAft>
                <a:spcPts val="0"/>
              </a:spcAft>
              <a:buSzPts val="2400"/>
              <a:buFont typeface="Inter"/>
              <a:buNone/>
              <a:defRPr sz="2400" b="1">
                <a:latin typeface="Inter"/>
                <a:ea typeface="Inter"/>
                <a:cs typeface="Inter"/>
                <a:sym typeface="Inter"/>
              </a:defRPr>
            </a:lvl8pPr>
            <a:lvl9pPr lvl="8" algn="ctr" rtl="0">
              <a:lnSpc>
                <a:spcPct val="100000"/>
              </a:lnSpc>
              <a:spcBef>
                <a:spcPts val="0"/>
              </a:spcBef>
              <a:spcAft>
                <a:spcPts val="0"/>
              </a:spcAft>
              <a:buSzPts val="2400"/>
              <a:buFont typeface="Inter"/>
              <a:buNone/>
              <a:defRPr sz="2400" b="1">
                <a:latin typeface="Inter"/>
                <a:ea typeface="Inter"/>
                <a:cs typeface="Inter"/>
                <a:sym typeface="Inter"/>
              </a:defRPr>
            </a:lvl9pPr>
          </a:lstStyle>
          <a:p>
            <a:endParaRPr/>
          </a:p>
        </p:txBody>
      </p:sp>
      <p:sp>
        <p:nvSpPr>
          <p:cNvPr id="91" name="Google Shape;91;p18"/>
          <p:cNvSpPr txBox="1">
            <a:spLocks noGrp="1"/>
          </p:cNvSpPr>
          <p:nvPr>
            <p:ph type="title" idx="7" hasCustomPrompt="1"/>
          </p:nvPr>
        </p:nvSpPr>
        <p:spPr>
          <a:xfrm>
            <a:off x="3319390" y="1556080"/>
            <a:ext cx="734700" cy="431100"/>
          </a:xfrm>
          <a:prstGeom prst="rect">
            <a:avLst/>
          </a:prstGeom>
          <a:noFill/>
        </p:spPr>
        <p:txBody>
          <a:bodyPr spcFirstLastPara="1" wrap="square" lIns="91425" tIns="91425" rIns="91425" bIns="91425" anchor="ctr" anchorCtr="0">
            <a:noAutofit/>
          </a:bodyPr>
          <a:lstStyle>
            <a:lvl1pPr lvl="0">
              <a:spcBef>
                <a:spcPts val="0"/>
              </a:spcBef>
              <a:spcAft>
                <a:spcPts val="0"/>
              </a:spcAft>
              <a:buSzPts val="3000"/>
              <a:buNone/>
              <a:defRPr sz="16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r>
              <a:t>xx%</a:t>
            </a:r>
          </a:p>
        </p:txBody>
      </p:sp>
      <p:sp>
        <p:nvSpPr>
          <p:cNvPr id="92" name="Google Shape;92;p18"/>
          <p:cNvSpPr txBox="1">
            <a:spLocks noGrp="1"/>
          </p:cNvSpPr>
          <p:nvPr>
            <p:ph type="title" idx="8" hasCustomPrompt="1"/>
          </p:nvPr>
        </p:nvSpPr>
        <p:spPr>
          <a:xfrm>
            <a:off x="713225" y="1556083"/>
            <a:ext cx="734700" cy="431100"/>
          </a:xfrm>
          <a:prstGeom prst="rect">
            <a:avLst/>
          </a:prstGeom>
          <a:noFill/>
        </p:spPr>
        <p:txBody>
          <a:bodyPr spcFirstLastPara="1" wrap="square" lIns="91425" tIns="91425" rIns="91425" bIns="91425" anchor="ctr" anchorCtr="0">
            <a:noAutofit/>
          </a:bodyPr>
          <a:lstStyle>
            <a:lvl1pPr lvl="0">
              <a:spcBef>
                <a:spcPts val="0"/>
              </a:spcBef>
              <a:spcAft>
                <a:spcPts val="0"/>
              </a:spcAft>
              <a:buSzPts val="3000"/>
              <a:buNone/>
              <a:defRPr sz="16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r>
              <a:t>xx%</a:t>
            </a:r>
          </a:p>
        </p:txBody>
      </p:sp>
      <p:sp>
        <p:nvSpPr>
          <p:cNvPr id="93" name="Google Shape;93;p18"/>
          <p:cNvSpPr txBox="1">
            <a:spLocks noGrp="1"/>
          </p:cNvSpPr>
          <p:nvPr>
            <p:ph type="title" idx="9" hasCustomPrompt="1"/>
          </p:nvPr>
        </p:nvSpPr>
        <p:spPr>
          <a:xfrm>
            <a:off x="5925555" y="1556080"/>
            <a:ext cx="734700" cy="431100"/>
          </a:xfrm>
          <a:prstGeom prst="rect">
            <a:avLst/>
          </a:prstGeom>
          <a:noFill/>
        </p:spPr>
        <p:txBody>
          <a:bodyPr spcFirstLastPara="1" wrap="square" lIns="91425" tIns="91425" rIns="91425" bIns="91425" anchor="ctr" anchorCtr="0">
            <a:noAutofit/>
          </a:bodyPr>
          <a:lstStyle>
            <a:lvl1pPr lvl="0">
              <a:spcBef>
                <a:spcPts val="0"/>
              </a:spcBef>
              <a:spcAft>
                <a:spcPts val="0"/>
              </a:spcAft>
              <a:buSzPts val="3000"/>
              <a:buNone/>
              <a:defRPr sz="16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r>
              <a:t>xx%</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four columns">
  <p:cSld name="CUSTOM_5">
    <p:bg>
      <p:bgPr>
        <a:solidFill>
          <a:schemeClr val="dk1"/>
        </a:solidFill>
        <a:effectLst/>
      </p:bgPr>
    </p:bg>
    <p:spTree>
      <p:nvGrpSpPr>
        <p:cNvPr id="1" name="Shape 94"/>
        <p:cNvGrpSpPr/>
        <p:nvPr/>
      </p:nvGrpSpPr>
      <p:grpSpPr>
        <a:xfrm>
          <a:off x="0" y="0"/>
          <a:ext cx="0" cy="0"/>
          <a:chOff x="0" y="0"/>
          <a:chExt cx="0" cy="0"/>
        </a:xfrm>
      </p:grpSpPr>
      <p:sp>
        <p:nvSpPr>
          <p:cNvPr id="95" name="Google Shape;95;p19"/>
          <p:cNvSpPr/>
          <p:nvPr/>
        </p:nvSpPr>
        <p:spPr>
          <a:xfrm rot="10800000" flipH="1">
            <a:off x="117900" y="119100"/>
            <a:ext cx="8908200" cy="4731900"/>
          </a:xfrm>
          <a:prstGeom prst="roundRect">
            <a:avLst>
              <a:gd name="adj" fmla="val 1779"/>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96" name="Google Shape;96;p1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600"/>
              <a:buNone/>
              <a:defRPr/>
            </a:lvl1pPr>
            <a:lvl2pPr lvl="1" rtl="0">
              <a:spcBef>
                <a:spcPts val="0"/>
              </a:spcBef>
              <a:spcAft>
                <a:spcPts val="0"/>
              </a:spcAft>
              <a:buSzPts val="2600"/>
              <a:buNone/>
              <a:defRPr/>
            </a:lvl2pPr>
            <a:lvl3pPr lvl="2" rtl="0">
              <a:spcBef>
                <a:spcPts val="0"/>
              </a:spcBef>
              <a:spcAft>
                <a:spcPts val="0"/>
              </a:spcAft>
              <a:buSzPts val="2600"/>
              <a:buNone/>
              <a:defRPr/>
            </a:lvl3pPr>
            <a:lvl4pPr lvl="3" rtl="0">
              <a:spcBef>
                <a:spcPts val="0"/>
              </a:spcBef>
              <a:spcAft>
                <a:spcPts val="0"/>
              </a:spcAft>
              <a:buSzPts val="2600"/>
              <a:buNone/>
              <a:defRPr/>
            </a:lvl4pPr>
            <a:lvl5pPr lvl="4" rtl="0">
              <a:spcBef>
                <a:spcPts val="0"/>
              </a:spcBef>
              <a:spcAft>
                <a:spcPts val="0"/>
              </a:spcAft>
              <a:buSzPts val="2600"/>
              <a:buNone/>
              <a:defRPr/>
            </a:lvl5pPr>
            <a:lvl6pPr lvl="5" rtl="0">
              <a:spcBef>
                <a:spcPts val="0"/>
              </a:spcBef>
              <a:spcAft>
                <a:spcPts val="0"/>
              </a:spcAft>
              <a:buSzPts val="2600"/>
              <a:buNone/>
              <a:defRPr/>
            </a:lvl6pPr>
            <a:lvl7pPr lvl="6" rtl="0">
              <a:spcBef>
                <a:spcPts val="0"/>
              </a:spcBef>
              <a:spcAft>
                <a:spcPts val="0"/>
              </a:spcAft>
              <a:buSzPts val="2600"/>
              <a:buNone/>
              <a:defRPr/>
            </a:lvl7pPr>
            <a:lvl8pPr lvl="7" rtl="0">
              <a:spcBef>
                <a:spcPts val="0"/>
              </a:spcBef>
              <a:spcAft>
                <a:spcPts val="0"/>
              </a:spcAft>
              <a:buSzPts val="2600"/>
              <a:buNone/>
              <a:defRPr/>
            </a:lvl8pPr>
            <a:lvl9pPr lvl="8" rtl="0">
              <a:spcBef>
                <a:spcPts val="0"/>
              </a:spcBef>
              <a:spcAft>
                <a:spcPts val="0"/>
              </a:spcAft>
              <a:buSzPts val="2600"/>
              <a:buNone/>
              <a:defRPr/>
            </a:lvl9pPr>
          </a:lstStyle>
          <a:p>
            <a:endParaRPr/>
          </a:p>
        </p:txBody>
      </p:sp>
      <p:sp>
        <p:nvSpPr>
          <p:cNvPr id="97" name="Google Shape;97;p19"/>
          <p:cNvSpPr txBox="1">
            <a:spLocks noGrp="1"/>
          </p:cNvSpPr>
          <p:nvPr>
            <p:ph type="subTitle" idx="1"/>
          </p:nvPr>
        </p:nvSpPr>
        <p:spPr>
          <a:xfrm>
            <a:off x="713236" y="1841263"/>
            <a:ext cx="3322200" cy="92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98" name="Google Shape;98;p19"/>
          <p:cNvSpPr txBox="1">
            <a:spLocks noGrp="1"/>
          </p:cNvSpPr>
          <p:nvPr>
            <p:ph type="subTitle" idx="2"/>
          </p:nvPr>
        </p:nvSpPr>
        <p:spPr>
          <a:xfrm>
            <a:off x="4398464" y="1841263"/>
            <a:ext cx="3322200" cy="92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99" name="Google Shape;99;p19"/>
          <p:cNvSpPr txBox="1">
            <a:spLocks noGrp="1"/>
          </p:cNvSpPr>
          <p:nvPr>
            <p:ph type="subTitle" idx="3"/>
          </p:nvPr>
        </p:nvSpPr>
        <p:spPr>
          <a:xfrm>
            <a:off x="713236" y="3457887"/>
            <a:ext cx="3322200" cy="92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00" name="Google Shape;100;p19"/>
          <p:cNvSpPr txBox="1">
            <a:spLocks noGrp="1"/>
          </p:cNvSpPr>
          <p:nvPr>
            <p:ph type="subTitle" idx="4"/>
          </p:nvPr>
        </p:nvSpPr>
        <p:spPr>
          <a:xfrm>
            <a:off x="4398464" y="3457887"/>
            <a:ext cx="3322200" cy="92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01" name="Google Shape;101;p19"/>
          <p:cNvSpPr txBox="1">
            <a:spLocks noGrp="1"/>
          </p:cNvSpPr>
          <p:nvPr>
            <p:ph type="subTitle" idx="5"/>
          </p:nvPr>
        </p:nvSpPr>
        <p:spPr>
          <a:xfrm>
            <a:off x="713236" y="1240363"/>
            <a:ext cx="3322200" cy="6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Inter"/>
              <a:buNone/>
              <a:defRPr sz="1600">
                <a:solidFill>
                  <a:schemeClr val="dk1"/>
                </a:solidFill>
                <a:latin typeface="Inter"/>
                <a:ea typeface="Inter"/>
                <a:cs typeface="Inter"/>
                <a:sym typeface="Inter"/>
              </a:defRPr>
            </a:lvl1pPr>
            <a:lvl2pPr lvl="1" algn="ctr" rtl="0">
              <a:lnSpc>
                <a:spcPct val="100000"/>
              </a:lnSpc>
              <a:spcBef>
                <a:spcPts val="0"/>
              </a:spcBef>
              <a:spcAft>
                <a:spcPts val="0"/>
              </a:spcAft>
              <a:buSzPts val="2400"/>
              <a:buFont typeface="Inter"/>
              <a:buNone/>
              <a:defRPr sz="2400" b="1">
                <a:latin typeface="Inter"/>
                <a:ea typeface="Inter"/>
                <a:cs typeface="Inter"/>
                <a:sym typeface="Inter"/>
              </a:defRPr>
            </a:lvl2pPr>
            <a:lvl3pPr lvl="2" algn="ctr" rtl="0">
              <a:lnSpc>
                <a:spcPct val="100000"/>
              </a:lnSpc>
              <a:spcBef>
                <a:spcPts val="0"/>
              </a:spcBef>
              <a:spcAft>
                <a:spcPts val="0"/>
              </a:spcAft>
              <a:buSzPts val="2400"/>
              <a:buFont typeface="Inter"/>
              <a:buNone/>
              <a:defRPr sz="2400" b="1">
                <a:latin typeface="Inter"/>
                <a:ea typeface="Inter"/>
                <a:cs typeface="Inter"/>
                <a:sym typeface="Inter"/>
              </a:defRPr>
            </a:lvl3pPr>
            <a:lvl4pPr lvl="3" algn="ctr" rtl="0">
              <a:lnSpc>
                <a:spcPct val="100000"/>
              </a:lnSpc>
              <a:spcBef>
                <a:spcPts val="0"/>
              </a:spcBef>
              <a:spcAft>
                <a:spcPts val="0"/>
              </a:spcAft>
              <a:buSzPts val="2400"/>
              <a:buFont typeface="Inter"/>
              <a:buNone/>
              <a:defRPr sz="2400" b="1">
                <a:latin typeface="Inter"/>
                <a:ea typeface="Inter"/>
                <a:cs typeface="Inter"/>
                <a:sym typeface="Inter"/>
              </a:defRPr>
            </a:lvl4pPr>
            <a:lvl5pPr lvl="4" algn="ctr" rtl="0">
              <a:lnSpc>
                <a:spcPct val="100000"/>
              </a:lnSpc>
              <a:spcBef>
                <a:spcPts val="0"/>
              </a:spcBef>
              <a:spcAft>
                <a:spcPts val="0"/>
              </a:spcAft>
              <a:buSzPts val="2400"/>
              <a:buFont typeface="Inter"/>
              <a:buNone/>
              <a:defRPr sz="2400" b="1">
                <a:latin typeface="Inter"/>
                <a:ea typeface="Inter"/>
                <a:cs typeface="Inter"/>
                <a:sym typeface="Inter"/>
              </a:defRPr>
            </a:lvl5pPr>
            <a:lvl6pPr lvl="5" algn="ctr" rtl="0">
              <a:lnSpc>
                <a:spcPct val="100000"/>
              </a:lnSpc>
              <a:spcBef>
                <a:spcPts val="0"/>
              </a:spcBef>
              <a:spcAft>
                <a:spcPts val="0"/>
              </a:spcAft>
              <a:buSzPts val="2400"/>
              <a:buFont typeface="Inter"/>
              <a:buNone/>
              <a:defRPr sz="2400" b="1">
                <a:latin typeface="Inter"/>
                <a:ea typeface="Inter"/>
                <a:cs typeface="Inter"/>
                <a:sym typeface="Inter"/>
              </a:defRPr>
            </a:lvl6pPr>
            <a:lvl7pPr lvl="6" algn="ctr" rtl="0">
              <a:lnSpc>
                <a:spcPct val="100000"/>
              </a:lnSpc>
              <a:spcBef>
                <a:spcPts val="0"/>
              </a:spcBef>
              <a:spcAft>
                <a:spcPts val="0"/>
              </a:spcAft>
              <a:buSzPts val="2400"/>
              <a:buFont typeface="Inter"/>
              <a:buNone/>
              <a:defRPr sz="2400" b="1">
                <a:latin typeface="Inter"/>
                <a:ea typeface="Inter"/>
                <a:cs typeface="Inter"/>
                <a:sym typeface="Inter"/>
              </a:defRPr>
            </a:lvl7pPr>
            <a:lvl8pPr lvl="7" algn="ctr" rtl="0">
              <a:lnSpc>
                <a:spcPct val="100000"/>
              </a:lnSpc>
              <a:spcBef>
                <a:spcPts val="0"/>
              </a:spcBef>
              <a:spcAft>
                <a:spcPts val="0"/>
              </a:spcAft>
              <a:buSzPts val="2400"/>
              <a:buFont typeface="Inter"/>
              <a:buNone/>
              <a:defRPr sz="2400" b="1">
                <a:latin typeface="Inter"/>
                <a:ea typeface="Inter"/>
                <a:cs typeface="Inter"/>
                <a:sym typeface="Inter"/>
              </a:defRPr>
            </a:lvl8pPr>
            <a:lvl9pPr lvl="8" algn="ctr" rtl="0">
              <a:lnSpc>
                <a:spcPct val="100000"/>
              </a:lnSpc>
              <a:spcBef>
                <a:spcPts val="0"/>
              </a:spcBef>
              <a:spcAft>
                <a:spcPts val="0"/>
              </a:spcAft>
              <a:buSzPts val="2400"/>
              <a:buFont typeface="Inter"/>
              <a:buNone/>
              <a:defRPr sz="2400" b="1">
                <a:latin typeface="Inter"/>
                <a:ea typeface="Inter"/>
                <a:cs typeface="Inter"/>
                <a:sym typeface="Inter"/>
              </a:defRPr>
            </a:lvl9pPr>
          </a:lstStyle>
          <a:p>
            <a:endParaRPr/>
          </a:p>
        </p:txBody>
      </p:sp>
      <p:sp>
        <p:nvSpPr>
          <p:cNvPr id="102" name="Google Shape;102;p19"/>
          <p:cNvSpPr txBox="1">
            <a:spLocks noGrp="1"/>
          </p:cNvSpPr>
          <p:nvPr>
            <p:ph type="subTitle" idx="6"/>
          </p:nvPr>
        </p:nvSpPr>
        <p:spPr>
          <a:xfrm>
            <a:off x="713236" y="2857000"/>
            <a:ext cx="3322200" cy="6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Inter"/>
              <a:buNone/>
              <a:defRPr sz="1600">
                <a:solidFill>
                  <a:schemeClr val="dk1"/>
                </a:solidFill>
                <a:latin typeface="Inter"/>
                <a:ea typeface="Inter"/>
                <a:cs typeface="Inter"/>
                <a:sym typeface="Inter"/>
              </a:defRPr>
            </a:lvl1pPr>
            <a:lvl2pPr lvl="1" algn="ctr" rtl="0">
              <a:lnSpc>
                <a:spcPct val="100000"/>
              </a:lnSpc>
              <a:spcBef>
                <a:spcPts val="0"/>
              </a:spcBef>
              <a:spcAft>
                <a:spcPts val="0"/>
              </a:spcAft>
              <a:buSzPts val="2400"/>
              <a:buFont typeface="Inter"/>
              <a:buNone/>
              <a:defRPr sz="2400" b="1">
                <a:latin typeface="Inter"/>
                <a:ea typeface="Inter"/>
                <a:cs typeface="Inter"/>
                <a:sym typeface="Inter"/>
              </a:defRPr>
            </a:lvl2pPr>
            <a:lvl3pPr lvl="2" algn="ctr" rtl="0">
              <a:lnSpc>
                <a:spcPct val="100000"/>
              </a:lnSpc>
              <a:spcBef>
                <a:spcPts val="0"/>
              </a:spcBef>
              <a:spcAft>
                <a:spcPts val="0"/>
              </a:spcAft>
              <a:buSzPts val="2400"/>
              <a:buFont typeface="Inter"/>
              <a:buNone/>
              <a:defRPr sz="2400" b="1">
                <a:latin typeface="Inter"/>
                <a:ea typeface="Inter"/>
                <a:cs typeface="Inter"/>
                <a:sym typeface="Inter"/>
              </a:defRPr>
            </a:lvl3pPr>
            <a:lvl4pPr lvl="3" algn="ctr" rtl="0">
              <a:lnSpc>
                <a:spcPct val="100000"/>
              </a:lnSpc>
              <a:spcBef>
                <a:spcPts val="0"/>
              </a:spcBef>
              <a:spcAft>
                <a:spcPts val="0"/>
              </a:spcAft>
              <a:buSzPts val="2400"/>
              <a:buFont typeface="Inter"/>
              <a:buNone/>
              <a:defRPr sz="2400" b="1">
                <a:latin typeface="Inter"/>
                <a:ea typeface="Inter"/>
                <a:cs typeface="Inter"/>
                <a:sym typeface="Inter"/>
              </a:defRPr>
            </a:lvl4pPr>
            <a:lvl5pPr lvl="4" algn="ctr" rtl="0">
              <a:lnSpc>
                <a:spcPct val="100000"/>
              </a:lnSpc>
              <a:spcBef>
                <a:spcPts val="0"/>
              </a:spcBef>
              <a:spcAft>
                <a:spcPts val="0"/>
              </a:spcAft>
              <a:buSzPts val="2400"/>
              <a:buFont typeface="Inter"/>
              <a:buNone/>
              <a:defRPr sz="2400" b="1">
                <a:latin typeface="Inter"/>
                <a:ea typeface="Inter"/>
                <a:cs typeface="Inter"/>
                <a:sym typeface="Inter"/>
              </a:defRPr>
            </a:lvl5pPr>
            <a:lvl6pPr lvl="5" algn="ctr" rtl="0">
              <a:lnSpc>
                <a:spcPct val="100000"/>
              </a:lnSpc>
              <a:spcBef>
                <a:spcPts val="0"/>
              </a:spcBef>
              <a:spcAft>
                <a:spcPts val="0"/>
              </a:spcAft>
              <a:buSzPts val="2400"/>
              <a:buFont typeface="Inter"/>
              <a:buNone/>
              <a:defRPr sz="2400" b="1">
                <a:latin typeface="Inter"/>
                <a:ea typeface="Inter"/>
                <a:cs typeface="Inter"/>
                <a:sym typeface="Inter"/>
              </a:defRPr>
            </a:lvl6pPr>
            <a:lvl7pPr lvl="6" algn="ctr" rtl="0">
              <a:lnSpc>
                <a:spcPct val="100000"/>
              </a:lnSpc>
              <a:spcBef>
                <a:spcPts val="0"/>
              </a:spcBef>
              <a:spcAft>
                <a:spcPts val="0"/>
              </a:spcAft>
              <a:buSzPts val="2400"/>
              <a:buFont typeface="Inter"/>
              <a:buNone/>
              <a:defRPr sz="2400" b="1">
                <a:latin typeface="Inter"/>
                <a:ea typeface="Inter"/>
                <a:cs typeface="Inter"/>
                <a:sym typeface="Inter"/>
              </a:defRPr>
            </a:lvl7pPr>
            <a:lvl8pPr lvl="7" algn="ctr" rtl="0">
              <a:lnSpc>
                <a:spcPct val="100000"/>
              </a:lnSpc>
              <a:spcBef>
                <a:spcPts val="0"/>
              </a:spcBef>
              <a:spcAft>
                <a:spcPts val="0"/>
              </a:spcAft>
              <a:buSzPts val="2400"/>
              <a:buFont typeface="Inter"/>
              <a:buNone/>
              <a:defRPr sz="2400" b="1">
                <a:latin typeface="Inter"/>
                <a:ea typeface="Inter"/>
                <a:cs typeface="Inter"/>
                <a:sym typeface="Inter"/>
              </a:defRPr>
            </a:lvl8pPr>
            <a:lvl9pPr lvl="8" algn="ctr" rtl="0">
              <a:lnSpc>
                <a:spcPct val="100000"/>
              </a:lnSpc>
              <a:spcBef>
                <a:spcPts val="0"/>
              </a:spcBef>
              <a:spcAft>
                <a:spcPts val="0"/>
              </a:spcAft>
              <a:buSzPts val="2400"/>
              <a:buFont typeface="Inter"/>
              <a:buNone/>
              <a:defRPr sz="2400" b="1">
                <a:latin typeface="Inter"/>
                <a:ea typeface="Inter"/>
                <a:cs typeface="Inter"/>
                <a:sym typeface="Inter"/>
              </a:defRPr>
            </a:lvl9pPr>
          </a:lstStyle>
          <a:p>
            <a:endParaRPr/>
          </a:p>
        </p:txBody>
      </p:sp>
      <p:sp>
        <p:nvSpPr>
          <p:cNvPr id="103" name="Google Shape;103;p19"/>
          <p:cNvSpPr txBox="1">
            <a:spLocks noGrp="1"/>
          </p:cNvSpPr>
          <p:nvPr>
            <p:ph type="subTitle" idx="7"/>
          </p:nvPr>
        </p:nvSpPr>
        <p:spPr>
          <a:xfrm>
            <a:off x="4398441" y="1240363"/>
            <a:ext cx="3322200" cy="6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Inter"/>
              <a:buNone/>
              <a:defRPr sz="1600">
                <a:solidFill>
                  <a:schemeClr val="dk1"/>
                </a:solidFill>
                <a:latin typeface="Inter"/>
                <a:ea typeface="Inter"/>
                <a:cs typeface="Inter"/>
                <a:sym typeface="Inter"/>
              </a:defRPr>
            </a:lvl1pPr>
            <a:lvl2pPr lvl="1" algn="ctr" rtl="0">
              <a:lnSpc>
                <a:spcPct val="100000"/>
              </a:lnSpc>
              <a:spcBef>
                <a:spcPts val="0"/>
              </a:spcBef>
              <a:spcAft>
                <a:spcPts val="0"/>
              </a:spcAft>
              <a:buSzPts val="2400"/>
              <a:buFont typeface="Inter"/>
              <a:buNone/>
              <a:defRPr sz="2400" b="1">
                <a:latin typeface="Inter"/>
                <a:ea typeface="Inter"/>
                <a:cs typeface="Inter"/>
                <a:sym typeface="Inter"/>
              </a:defRPr>
            </a:lvl2pPr>
            <a:lvl3pPr lvl="2" algn="ctr" rtl="0">
              <a:lnSpc>
                <a:spcPct val="100000"/>
              </a:lnSpc>
              <a:spcBef>
                <a:spcPts val="0"/>
              </a:spcBef>
              <a:spcAft>
                <a:spcPts val="0"/>
              </a:spcAft>
              <a:buSzPts val="2400"/>
              <a:buFont typeface="Inter"/>
              <a:buNone/>
              <a:defRPr sz="2400" b="1">
                <a:latin typeface="Inter"/>
                <a:ea typeface="Inter"/>
                <a:cs typeface="Inter"/>
                <a:sym typeface="Inter"/>
              </a:defRPr>
            </a:lvl3pPr>
            <a:lvl4pPr lvl="3" algn="ctr" rtl="0">
              <a:lnSpc>
                <a:spcPct val="100000"/>
              </a:lnSpc>
              <a:spcBef>
                <a:spcPts val="0"/>
              </a:spcBef>
              <a:spcAft>
                <a:spcPts val="0"/>
              </a:spcAft>
              <a:buSzPts val="2400"/>
              <a:buFont typeface="Inter"/>
              <a:buNone/>
              <a:defRPr sz="2400" b="1">
                <a:latin typeface="Inter"/>
                <a:ea typeface="Inter"/>
                <a:cs typeface="Inter"/>
                <a:sym typeface="Inter"/>
              </a:defRPr>
            </a:lvl4pPr>
            <a:lvl5pPr lvl="4" algn="ctr" rtl="0">
              <a:lnSpc>
                <a:spcPct val="100000"/>
              </a:lnSpc>
              <a:spcBef>
                <a:spcPts val="0"/>
              </a:spcBef>
              <a:spcAft>
                <a:spcPts val="0"/>
              </a:spcAft>
              <a:buSzPts val="2400"/>
              <a:buFont typeface="Inter"/>
              <a:buNone/>
              <a:defRPr sz="2400" b="1">
                <a:latin typeface="Inter"/>
                <a:ea typeface="Inter"/>
                <a:cs typeface="Inter"/>
                <a:sym typeface="Inter"/>
              </a:defRPr>
            </a:lvl5pPr>
            <a:lvl6pPr lvl="5" algn="ctr" rtl="0">
              <a:lnSpc>
                <a:spcPct val="100000"/>
              </a:lnSpc>
              <a:spcBef>
                <a:spcPts val="0"/>
              </a:spcBef>
              <a:spcAft>
                <a:spcPts val="0"/>
              </a:spcAft>
              <a:buSzPts val="2400"/>
              <a:buFont typeface="Inter"/>
              <a:buNone/>
              <a:defRPr sz="2400" b="1">
                <a:latin typeface="Inter"/>
                <a:ea typeface="Inter"/>
                <a:cs typeface="Inter"/>
                <a:sym typeface="Inter"/>
              </a:defRPr>
            </a:lvl6pPr>
            <a:lvl7pPr lvl="6" algn="ctr" rtl="0">
              <a:lnSpc>
                <a:spcPct val="100000"/>
              </a:lnSpc>
              <a:spcBef>
                <a:spcPts val="0"/>
              </a:spcBef>
              <a:spcAft>
                <a:spcPts val="0"/>
              </a:spcAft>
              <a:buSzPts val="2400"/>
              <a:buFont typeface="Inter"/>
              <a:buNone/>
              <a:defRPr sz="2400" b="1">
                <a:latin typeface="Inter"/>
                <a:ea typeface="Inter"/>
                <a:cs typeface="Inter"/>
                <a:sym typeface="Inter"/>
              </a:defRPr>
            </a:lvl7pPr>
            <a:lvl8pPr lvl="7" algn="ctr" rtl="0">
              <a:lnSpc>
                <a:spcPct val="100000"/>
              </a:lnSpc>
              <a:spcBef>
                <a:spcPts val="0"/>
              </a:spcBef>
              <a:spcAft>
                <a:spcPts val="0"/>
              </a:spcAft>
              <a:buSzPts val="2400"/>
              <a:buFont typeface="Inter"/>
              <a:buNone/>
              <a:defRPr sz="2400" b="1">
                <a:latin typeface="Inter"/>
                <a:ea typeface="Inter"/>
                <a:cs typeface="Inter"/>
                <a:sym typeface="Inter"/>
              </a:defRPr>
            </a:lvl8pPr>
            <a:lvl9pPr lvl="8" algn="ctr" rtl="0">
              <a:lnSpc>
                <a:spcPct val="100000"/>
              </a:lnSpc>
              <a:spcBef>
                <a:spcPts val="0"/>
              </a:spcBef>
              <a:spcAft>
                <a:spcPts val="0"/>
              </a:spcAft>
              <a:buSzPts val="2400"/>
              <a:buFont typeface="Inter"/>
              <a:buNone/>
              <a:defRPr sz="2400" b="1">
                <a:latin typeface="Inter"/>
                <a:ea typeface="Inter"/>
                <a:cs typeface="Inter"/>
                <a:sym typeface="Inter"/>
              </a:defRPr>
            </a:lvl9pPr>
          </a:lstStyle>
          <a:p>
            <a:endParaRPr/>
          </a:p>
        </p:txBody>
      </p:sp>
      <p:sp>
        <p:nvSpPr>
          <p:cNvPr id="104" name="Google Shape;104;p19"/>
          <p:cNvSpPr txBox="1">
            <a:spLocks noGrp="1"/>
          </p:cNvSpPr>
          <p:nvPr>
            <p:ph type="subTitle" idx="8"/>
          </p:nvPr>
        </p:nvSpPr>
        <p:spPr>
          <a:xfrm>
            <a:off x="4398441" y="2857000"/>
            <a:ext cx="3322200" cy="6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Inter"/>
              <a:buNone/>
              <a:defRPr sz="1600">
                <a:solidFill>
                  <a:schemeClr val="dk1"/>
                </a:solidFill>
                <a:latin typeface="Inter"/>
                <a:ea typeface="Inter"/>
                <a:cs typeface="Inter"/>
                <a:sym typeface="Inter"/>
              </a:defRPr>
            </a:lvl1pPr>
            <a:lvl2pPr lvl="1" algn="ctr" rtl="0">
              <a:lnSpc>
                <a:spcPct val="100000"/>
              </a:lnSpc>
              <a:spcBef>
                <a:spcPts val="0"/>
              </a:spcBef>
              <a:spcAft>
                <a:spcPts val="0"/>
              </a:spcAft>
              <a:buSzPts val="2400"/>
              <a:buFont typeface="Inter"/>
              <a:buNone/>
              <a:defRPr sz="2400" b="1">
                <a:latin typeface="Inter"/>
                <a:ea typeface="Inter"/>
                <a:cs typeface="Inter"/>
                <a:sym typeface="Inter"/>
              </a:defRPr>
            </a:lvl2pPr>
            <a:lvl3pPr lvl="2" algn="ctr" rtl="0">
              <a:lnSpc>
                <a:spcPct val="100000"/>
              </a:lnSpc>
              <a:spcBef>
                <a:spcPts val="0"/>
              </a:spcBef>
              <a:spcAft>
                <a:spcPts val="0"/>
              </a:spcAft>
              <a:buSzPts val="2400"/>
              <a:buFont typeface="Inter"/>
              <a:buNone/>
              <a:defRPr sz="2400" b="1">
                <a:latin typeface="Inter"/>
                <a:ea typeface="Inter"/>
                <a:cs typeface="Inter"/>
                <a:sym typeface="Inter"/>
              </a:defRPr>
            </a:lvl3pPr>
            <a:lvl4pPr lvl="3" algn="ctr" rtl="0">
              <a:lnSpc>
                <a:spcPct val="100000"/>
              </a:lnSpc>
              <a:spcBef>
                <a:spcPts val="0"/>
              </a:spcBef>
              <a:spcAft>
                <a:spcPts val="0"/>
              </a:spcAft>
              <a:buSzPts val="2400"/>
              <a:buFont typeface="Inter"/>
              <a:buNone/>
              <a:defRPr sz="2400" b="1">
                <a:latin typeface="Inter"/>
                <a:ea typeface="Inter"/>
                <a:cs typeface="Inter"/>
                <a:sym typeface="Inter"/>
              </a:defRPr>
            </a:lvl4pPr>
            <a:lvl5pPr lvl="4" algn="ctr" rtl="0">
              <a:lnSpc>
                <a:spcPct val="100000"/>
              </a:lnSpc>
              <a:spcBef>
                <a:spcPts val="0"/>
              </a:spcBef>
              <a:spcAft>
                <a:spcPts val="0"/>
              </a:spcAft>
              <a:buSzPts val="2400"/>
              <a:buFont typeface="Inter"/>
              <a:buNone/>
              <a:defRPr sz="2400" b="1">
                <a:latin typeface="Inter"/>
                <a:ea typeface="Inter"/>
                <a:cs typeface="Inter"/>
                <a:sym typeface="Inter"/>
              </a:defRPr>
            </a:lvl5pPr>
            <a:lvl6pPr lvl="5" algn="ctr" rtl="0">
              <a:lnSpc>
                <a:spcPct val="100000"/>
              </a:lnSpc>
              <a:spcBef>
                <a:spcPts val="0"/>
              </a:spcBef>
              <a:spcAft>
                <a:spcPts val="0"/>
              </a:spcAft>
              <a:buSzPts val="2400"/>
              <a:buFont typeface="Inter"/>
              <a:buNone/>
              <a:defRPr sz="2400" b="1">
                <a:latin typeface="Inter"/>
                <a:ea typeface="Inter"/>
                <a:cs typeface="Inter"/>
                <a:sym typeface="Inter"/>
              </a:defRPr>
            </a:lvl6pPr>
            <a:lvl7pPr lvl="6" algn="ctr" rtl="0">
              <a:lnSpc>
                <a:spcPct val="100000"/>
              </a:lnSpc>
              <a:spcBef>
                <a:spcPts val="0"/>
              </a:spcBef>
              <a:spcAft>
                <a:spcPts val="0"/>
              </a:spcAft>
              <a:buSzPts val="2400"/>
              <a:buFont typeface="Inter"/>
              <a:buNone/>
              <a:defRPr sz="2400" b="1">
                <a:latin typeface="Inter"/>
                <a:ea typeface="Inter"/>
                <a:cs typeface="Inter"/>
                <a:sym typeface="Inter"/>
              </a:defRPr>
            </a:lvl7pPr>
            <a:lvl8pPr lvl="7" algn="ctr" rtl="0">
              <a:lnSpc>
                <a:spcPct val="100000"/>
              </a:lnSpc>
              <a:spcBef>
                <a:spcPts val="0"/>
              </a:spcBef>
              <a:spcAft>
                <a:spcPts val="0"/>
              </a:spcAft>
              <a:buSzPts val="2400"/>
              <a:buFont typeface="Inter"/>
              <a:buNone/>
              <a:defRPr sz="2400" b="1">
                <a:latin typeface="Inter"/>
                <a:ea typeface="Inter"/>
                <a:cs typeface="Inter"/>
                <a:sym typeface="Inter"/>
              </a:defRPr>
            </a:lvl8pPr>
            <a:lvl9pPr lvl="8" algn="ctr" rtl="0">
              <a:lnSpc>
                <a:spcPct val="100000"/>
              </a:lnSpc>
              <a:spcBef>
                <a:spcPts val="0"/>
              </a:spcBef>
              <a:spcAft>
                <a:spcPts val="0"/>
              </a:spcAft>
              <a:buSzPts val="2400"/>
              <a:buFont typeface="Inter"/>
              <a:buNone/>
              <a:defRPr sz="2400" b="1">
                <a:latin typeface="Inter"/>
                <a:ea typeface="Inter"/>
                <a:cs typeface="Inter"/>
                <a:sym typeface="Inte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Numbers and text">
  <p:cSld name="CUSTOM_8">
    <p:spTree>
      <p:nvGrpSpPr>
        <p:cNvPr id="1" name="Shape 105"/>
        <p:cNvGrpSpPr/>
        <p:nvPr/>
      </p:nvGrpSpPr>
      <p:grpSpPr>
        <a:xfrm>
          <a:off x="0" y="0"/>
          <a:ext cx="0" cy="0"/>
          <a:chOff x="0" y="0"/>
          <a:chExt cx="0" cy="0"/>
        </a:xfrm>
      </p:grpSpPr>
      <p:sp>
        <p:nvSpPr>
          <p:cNvPr id="106" name="Google Shape;106;p20"/>
          <p:cNvSpPr/>
          <p:nvPr/>
        </p:nvSpPr>
        <p:spPr>
          <a:xfrm rot="10800000" flipH="1">
            <a:off x="117900" y="119100"/>
            <a:ext cx="8908200" cy="4731900"/>
          </a:xfrm>
          <a:prstGeom prst="roundRect">
            <a:avLst>
              <a:gd name="adj" fmla="val 1779"/>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07" name="Google Shape;107;p20"/>
          <p:cNvSpPr txBox="1">
            <a:spLocks noGrp="1"/>
          </p:cNvSpPr>
          <p:nvPr>
            <p:ph type="title" hasCustomPrompt="1"/>
          </p:nvPr>
        </p:nvSpPr>
        <p:spPr>
          <a:xfrm>
            <a:off x="713213" y="1961151"/>
            <a:ext cx="3492600" cy="800400"/>
          </a:xfrm>
          <a:prstGeom prst="rect">
            <a:avLst/>
          </a:prstGeom>
          <a:noFill/>
        </p:spPr>
        <p:txBody>
          <a:bodyPr spcFirstLastPara="1" wrap="square" lIns="91425" tIns="91425" rIns="91425" bIns="91425" anchor="b" anchorCtr="0">
            <a:noAutofit/>
          </a:bodyPr>
          <a:lstStyle>
            <a:lvl1pPr lvl="0" rtl="0">
              <a:spcBef>
                <a:spcPts val="0"/>
              </a:spcBef>
              <a:spcAft>
                <a:spcPts val="0"/>
              </a:spcAft>
              <a:buClr>
                <a:schemeClr val="lt1"/>
              </a:buClr>
              <a:buSzPts val="6000"/>
              <a:buNone/>
              <a:defRPr sz="40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8" name="Google Shape;108;p20"/>
          <p:cNvSpPr txBox="1">
            <a:spLocks noGrp="1"/>
          </p:cNvSpPr>
          <p:nvPr>
            <p:ph type="subTitle" idx="1"/>
          </p:nvPr>
        </p:nvSpPr>
        <p:spPr>
          <a:xfrm>
            <a:off x="713213" y="2685345"/>
            <a:ext cx="3492600" cy="369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200"/>
              <a:buFont typeface="Inter"/>
              <a:buNone/>
              <a:defRPr>
                <a:solidFill>
                  <a:schemeClr val="lt1"/>
                </a:solidFill>
              </a:defRPr>
            </a:lvl1pPr>
            <a:lvl2pPr lvl="1" algn="ctr" rtl="0">
              <a:lnSpc>
                <a:spcPct val="100000"/>
              </a:lnSpc>
              <a:spcBef>
                <a:spcPts val="0"/>
              </a:spcBef>
              <a:spcAft>
                <a:spcPts val="0"/>
              </a:spcAft>
              <a:buClr>
                <a:schemeClr val="dk1"/>
              </a:buClr>
              <a:buSzPts val="1200"/>
              <a:buNone/>
              <a:defRPr>
                <a:solidFill>
                  <a:schemeClr val="dk1"/>
                </a:solidFill>
              </a:defRPr>
            </a:lvl2pPr>
            <a:lvl3pPr lvl="2" algn="ctr" rtl="0">
              <a:lnSpc>
                <a:spcPct val="100000"/>
              </a:lnSpc>
              <a:spcBef>
                <a:spcPts val="0"/>
              </a:spcBef>
              <a:spcAft>
                <a:spcPts val="0"/>
              </a:spcAft>
              <a:buClr>
                <a:schemeClr val="dk1"/>
              </a:buClr>
              <a:buSzPts val="1200"/>
              <a:buNone/>
              <a:defRPr>
                <a:solidFill>
                  <a:schemeClr val="dk1"/>
                </a:solidFill>
              </a:defRPr>
            </a:lvl3pPr>
            <a:lvl4pPr lvl="3" algn="ctr" rtl="0">
              <a:lnSpc>
                <a:spcPct val="100000"/>
              </a:lnSpc>
              <a:spcBef>
                <a:spcPts val="0"/>
              </a:spcBef>
              <a:spcAft>
                <a:spcPts val="0"/>
              </a:spcAft>
              <a:buClr>
                <a:schemeClr val="dk1"/>
              </a:buClr>
              <a:buSzPts val="1200"/>
              <a:buFont typeface="Inter"/>
              <a:buNone/>
              <a:defRPr>
                <a:solidFill>
                  <a:schemeClr val="dk1"/>
                </a:solidFill>
                <a:latin typeface="Inter"/>
                <a:ea typeface="Inter"/>
                <a:cs typeface="Inter"/>
                <a:sym typeface="Inter"/>
              </a:defRPr>
            </a:lvl4pPr>
            <a:lvl5pPr lvl="4" algn="ctr" rtl="0">
              <a:lnSpc>
                <a:spcPct val="100000"/>
              </a:lnSpc>
              <a:spcBef>
                <a:spcPts val="0"/>
              </a:spcBef>
              <a:spcAft>
                <a:spcPts val="0"/>
              </a:spcAft>
              <a:buClr>
                <a:schemeClr val="dk1"/>
              </a:buClr>
              <a:buSzPts val="1200"/>
              <a:buFont typeface="Inter"/>
              <a:buNone/>
              <a:defRPr>
                <a:solidFill>
                  <a:schemeClr val="dk1"/>
                </a:solidFill>
                <a:latin typeface="Inter"/>
                <a:ea typeface="Inter"/>
                <a:cs typeface="Inter"/>
                <a:sym typeface="Inter"/>
              </a:defRPr>
            </a:lvl5pPr>
            <a:lvl6pPr lvl="5" algn="ctr" rtl="0">
              <a:lnSpc>
                <a:spcPct val="100000"/>
              </a:lnSpc>
              <a:spcBef>
                <a:spcPts val="0"/>
              </a:spcBef>
              <a:spcAft>
                <a:spcPts val="0"/>
              </a:spcAft>
              <a:buClr>
                <a:schemeClr val="dk1"/>
              </a:buClr>
              <a:buSzPts val="1200"/>
              <a:buFont typeface="Inter"/>
              <a:buNone/>
              <a:defRPr>
                <a:solidFill>
                  <a:schemeClr val="dk1"/>
                </a:solidFill>
                <a:latin typeface="Inter"/>
                <a:ea typeface="Inter"/>
                <a:cs typeface="Inter"/>
                <a:sym typeface="Inter"/>
              </a:defRPr>
            </a:lvl6pPr>
            <a:lvl7pPr lvl="6" algn="ctr" rtl="0">
              <a:lnSpc>
                <a:spcPct val="100000"/>
              </a:lnSpc>
              <a:spcBef>
                <a:spcPts val="0"/>
              </a:spcBef>
              <a:spcAft>
                <a:spcPts val="0"/>
              </a:spcAft>
              <a:buClr>
                <a:schemeClr val="dk1"/>
              </a:buClr>
              <a:buSzPts val="1200"/>
              <a:buFont typeface="Inter"/>
              <a:buNone/>
              <a:defRPr>
                <a:solidFill>
                  <a:schemeClr val="dk1"/>
                </a:solidFill>
                <a:latin typeface="Inter"/>
                <a:ea typeface="Inter"/>
                <a:cs typeface="Inter"/>
                <a:sym typeface="Inter"/>
              </a:defRPr>
            </a:lvl7pPr>
            <a:lvl8pPr lvl="7" algn="ctr" rtl="0">
              <a:lnSpc>
                <a:spcPct val="100000"/>
              </a:lnSpc>
              <a:spcBef>
                <a:spcPts val="0"/>
              </a:spcBef>
              <a:spcAft>
                <a:spcPts val="0"/>
              </a:spcAft>
              <a:buClr>
                <a:schemeClr val="dk1"/>
              </a:buClr>
              <a:buSzPts val="1200"/>
              <a:buFont typeface="Inter"/>
              <a:buNone/>
              <a:defRPr>
                <a:solidFill>
                  <a:schemeClr val="dk1"/>
                </a:solidFill>
                <a:latin typeface="Inter"/>
                <a:ea typeface="Inter"/>
                <a:cs typeface="Inter"/>
                <a:sym typeface="Inter"/>
              </a:defRPr>
            </a:lvl8pPr>
            <a:lvl9pPr lvl="8" algn="ctr" rtl="0">
              <a:lnSpc>
                <a:spcPct val="100000"/>
              </a:lnSpc>
              <a:spcBef>
                <a:spcPts val="0"/>
              </a:spcBef>
              <a:spcAft>
                <a:spcPts val="0"/>
              </a:spcAft>
              <a:buClr>
                <a:schemeClr val="dk1"/>
              </a:buClr>
              <a:buSzPts val="1200"/>
              <a:buFont typeface="Inter"/>
              <a:buNone/>
              <a:defRPr>
                <a:solidFill>
                  <a:schemeClr val="dk1"/>
                </a:solidFill>
                <a:latin typeface="Inter"/>
                <a:ea typeface="Inter"/>
                <a:cs typeface="Inter"/>
                <a:sym typeface="Inter"/>
              </a:defRPr>
            </a:lvl9pPr>
          </a:lstStyle>
          <a:p>
            <a:endParaRPr/>
          </a:p>
        </p:txBody>
      </p:sp>
      <p:sp>
        <p:nvSpPr>
          <p:cNvPr id="109" name="Google Shape;109;p20"/>
          <p:cNvSpPr txBox="1">
            <a:spLocks noGrp="1"/>
          </p:cNvSpPr>
          <p:nvPr>
            <p:ph type="title" idx="2" hasCustomPrompt="1"/>
          </p:nvPr>
        </p:nvSpPr>
        <p:spPr>
          <a:xfrm>
            <a:off x="713222" y="615705"/>
            <a:ext cx="5241300" cy="954300"/>
          </a:xfrm>
          <a:prstGeom prst="rect">
            <a:avLst/>
          </a:prstGeom>
          <a:noFill/>
        </p:spPr>
        <p:txBody>
          <a:bodyPr spcFirstLastPara="1" wrap="square" lIns="91425" tIns="91425" rIns="91425" bIns="91425" anchor="b" anchorCtr="0">
            <a:noAutofit/>
          </a:bodyPr>
          <a:lstStyle>
            <a:lvl1pPr lvl="0" rtl="0">
              <a:spcBef>
                <a:spcPts val="0"/>
              </a:spcBef>
              <a:spcAft>
                <a:spcPts val="0"/>
              </a:spcAft>
              <a:buClr>
                <a:schemeClr val="lt1"/>
              </a:buClr>
              <a:buSzPts val="6000"/>
              <a:buNone/>
              <a:defRPr sz="50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10" name="Google Shape;110;p20"/>
          <p:cNvSpPr txBox="1">
            <a:spLocks noGrp="1"/>
          </p:cNvSpPr>
          <p:nvPr>
            <p:ph type="subTitle" idx="3"/>
          </p:nvPr>
        </p:nvSpPr>
        <p:spPr>
          <a:xfrm>
            <a:off x="713222" y="1493803"/>
            <a:ext cx="5241300" cy="400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200"/>
              <a:buFont typeface="Inter"/>
              <a:buNone/>
              <a:defRPr sz="1400">
                <a:solidFill>
                  <a:schemeClr val="lt1"/>
                </a:solidFill>
              </a:defRPr>
            </a:lvl1pPr>
            <a:lvl2pPr lvl="1" algn="ctr" rtl="0">
              <a:lnSpc>
                <a:spcPct val="100000"/>
              </a:lnSpc>
              <a:spcBef>
                <a:spcPts val="0"/>
              </a:spcBef>
              <a:spcAft>
                <a:spcPts val="0"/>
              </a:spcAft>
              <a:buClr>
                <a:schemeClr val="dk1"/>
              </a:buClr>
              <a:buSzPts val="1200"/>
              <a:buNone/>
              <a:defRPr>
                <a:solidFill>
                  <a:schemeClr val="dk1"/>
                </a:solidFill>
              </a:defRPr>
            </a:lvl2pPr>
            <a:lvl3pPr lvl="2" algn="ctr" rtl="0">
              <a:lnSpc>
                <a:spcPct val="100000"/>
              </a:lnSpc>
              <a:spcBef>
                <a:spcPts val="0"/>
              </a:spcBef>
              <a:spcAft>
                <a:spcPts val="0"/>
              </a:spcAft>
              <a:buClr>
                <a:schemeClr val="dk1"/>
              </a:buClr>
              <a:buSzPts val="1200"/>
              <a:buNone/>
              <a:defRPr>
                <a:solidFill>
                  <a:schemeClr val="dk1"/>
                </a:solidFill>
              </a:defRPr>
            </a:lvl3pPr>
            <a:lvl4pPr lvl="3" algn="ctr" rtl="0">
              <a:lnSpc>
                <a:spcPct val="100000"/>
              </a:lnSpc>
              <a:spcBef>
                <a:spcPts val="0"/>
              </a:spcBef>
              <a:spcAft>
                <a:spcPts val="0"/>
              </a:spcAft>
              <a:buClr>
                <a:schemeClr val="dk1"/>
              </a:buClr>
              <a:buSzPts val="1200"/>
              <a:buFont typeface="Inter"/>
              <a:buNone/>
              <a:defRPr>
                <a:solidFill>
                  <a:schemeClr val="dk1"/>
                </a:solidFill>
                <a:latin typeface="Inter"/>
                <a:ea typeface="Inter"/>
                <a:cs typeface="Inter"/>
                <a:sym typeface="Inter"/>
              </a:defRPr>
            </a:lvl4pPr>
            <a:lvl5pPr lvl="4" algn="ctr" rtl="0">
              <a:lnSpc>
                <a:spcPct val="100000"/>
              </a:lnSpc>
              <a:spcBef>
                <a:spcPts val="0"/>
              </a:spcBef>
              <a:spcAft>
                <a:spcPts val="0"/>
              </a:spcAft>
              <a:buClr>
                <a:schemeClr val="dk1"/>
              </a:buClr>
              <a:buSzPts val="1200"/>
              <a:buFont typeface="Inter"/>
              <a:buNone/>
              <a:defRPr>
                <a:solidFill>
                  <a:schemeClr val="dk1"/>
                </a:solidFill>
                <a:latin typeface="Inter"/>
                <a:ea typeface="Inter"/>
                <a:cs typeface="Inter"/>
                <a:sym typeface="Inter"/>
              </a:defRPr>
            </a:lvl5pPr>
            <a:lvl6pPr lvl="5" algn="ctr" rtl="0">
              <a:lnSpc>
                <a:spcPct val="100000"/>
              </a:lnSpc>
              <a:spcBef>
                <a:spcPts val="0"/>
              </a:spcBef>
              <a:spcAft>
                <a:spcPts val="0"/>
              </a:spcAft>
              <a:buClr>
                <a:schemeClr val="dk1"/>
              </a:buClr>
              <a:buSzPts val="1200"/>
              <a:buFont typeface="Inter"/>
              <a:buNone/>
              <a:defRPr>
                <a:solidFill>
                  <a:schemeClr val="dk1"/>
                </a:solidFill>
                <a:latin typeface="Inter"/>
                <a:ea typeface="Inter"/>
                <a:cs typeface="Inter"/>
                <a:sym typeface="Inter"/>
              </a:defRPr>
            </a:lvl6pPr>
            <a:lvl7pPr lvl="6" algn="ctr" rtl="0">
              <a:lnSpc>
                <a:spcPct val="100000"/>
              </a:lnSpc>
              <a:spcBef>
                <a:spcPts val="0"/>
              </a:spcBef>
              <a:spcAft>
                <a:spcPts val="0"/>
              </a:spcAft>
              <a:buClr>
                <a:schemeClr val="dk1"/>
              </a:buClr>
              <a:buSzPts val="1200"/>
              <a:buFont typeface="Inter"/>
              <a:buNone/>
              <a:defRPr>
                <a:solidFill>
                  <a:schemeClr val="dk1"/>
                </a:solidFill>
                <a:latin typeface="Inter"/>
                <a:ea typeface="Inter"/>
                <a:cs typeface="Inter"/>
                <a:sym typeface="Inter"/>
              </a:defRPr>
            </a:lvl7pPr>
            <a:lvl8pPr lvl="7" algn="ctr" rtl="0">
              <a:lnSpc>
                <a:spcPct val="100000"/>
              </a:lnSpc>
              <a:spcBef>
                <a:spcPts val="0"/>
              </a:spcBef>
              <a:spcAft>
                <a:spcPts val="0"/>
              </a:spcAft>
              <a:buClr>
                <a:schemeClr val="dk1"/>
              </a:buClr>
              <a:buSzPts val="1200"/>
              <a:buFont typeface="Inter"/>
              <a:buNone/>
              <a:defRPr>
                <a:solidFill>
                  <a:schemeClr val="dk1"/>
                </a:solidFill>
                <a:latin typeface="Inter"/>
                <a:ea typeface="Inter"/>
                <a:cs typeface="Inter"/>
                <a:sym typeface="Inter"/>
              </a:defRPr>
            </a:lvl8pPr>
            <a:lvl9pPr lvl="8" algn="ctr" rtl="0">
              <a:lnSpc>
                <a:spcPct val="100000"/>
              </a:lnSpc>
              <a:spcBef>
                <a:spcPts val="0"/>
              </a:spcBef>
              <a:spcAft>
                <a:spcPts val="0"/>
              </a:spcAft>
              <a:buClr>
                <a:schemeClr val="dk1"/>
              </a:buClr>
              <a:buSzPts val="1200"/>
              <a:buFont typeface="Inter"/>
              <a:buNone/>
              <a:defRPr>
                <a:solidFill>
                  <a:schemeClr val="dk1"/>
                </a:solidFill>
                <a:latin typeface="Inter"/>
                <a:ea typeface="Inter"/>
                <a:cs typeface="Inter"/>
                <a:sym typeface="Inter"/>
              </a:defRPr>
            </a:lvl9pPr>
          </a:lstStyle>
          <a:p>
            <a:endParaRPr/>
          </a:p>
        </p:txBody>
      </p:sp>
      <p:sp>
        <p:nvSpPr>
          <p:cNvPr id="111" name="Google Shape;111;p20"/>
          <p:cNvSpPr txBox="1">
            <a:spLocks noGrp="1"/>
          </p:cNvSpPr>
          <p:nvPr>
            <p:ph type="title" idx="4" hasCustomPrompt="1"/>
          </p:nvPr>
        </p:nvSpPr>
        <p:spPr>
          <a:xfrm>
            <a:off x="713213" y="3121801"/>
            <a:ext cx="3492600" cy="800400"/>
          </a:xfrm>
          <a:prstGeom prst="rect">
            <a:avLst/>
          </a:prstGeom>
          <a:noFill/>
        </p:spPr>
        <p:txBody>
          <a:bodyPr spcFirstLastPara="1" wrap="square" lIns="91425" tIns="91425" rIns="91425" bIns="91425" anchor="b" anchorCtr="0">
            <a:noAutofit/>
          </a:bodyPr>
          <a:lstStyle>
            <a:lvl1pPr lvl="0" rtl="0">
              <a:spcBef>
                <a:spcPts val="0"/>
              </a:spcBef>
              <a:spcAft>
                <a:spcPts val="0"/>
              </a:spcAft>
              <a:buClr>
                <a:schemeClr val="lt1"/>
              </a:buClr>
              <a:buSzPts val="6000"/>
              <a:buNone/>
              <a:defRPr sz="40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12" name="Google Shape;112;p20"/>
          <p:cNvSpPr txBox="1">
            <a:spLocks noGrp="1"/>
          </p:cNvSpPr>
          <p:nvPr>
            <p:ph type="subTitle" idx="5"/>
          </p:nvPr>
        </p:nvSpPr>
        <p:spPr>
          <a:xfrm>
            <a:off x="713213" y="3845995"/>
            <a:ext cx="3492600" cy="369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200"/>
              <a:buFont typeface="Inter"/>
              <a:buNone/>
              <a:defRPr>
                <a:solidFill>
                  <a:schemeClr val="lt1"/>
                </a:solidFill>
              </a:defRPr>
            </a:lvl1pPr>
            <a:lvl2pPr lvl="1" algn="ctr" rtl="0">
              <a:lnSpc>
                <a:spcPct val="100000"/>
              </a:lnSpc>
              <a:spcBef>
                <a:spcPts val="0"/>
              </a:spcBef>
              <a:spcAft>
                <a:spcPts val="0"/>
              </a:spcAft>
              <a:buClr>
                <a:schemeClr val="dk1"/>
              </a:buClr>
              <a:buSzPts val="1200"/>
              <a:buNone/>
              <a:defRPr>
                <a:solidFill>
                  <a:schemeClr val="dk1"/>
                </a:solidFill>
              </a:defRPr>
            </a:lvl2pPr>
            <a:lvl3pPr lvl="2" algn="ctr" rtl="0">
              <a:lnSpc>
                <a:spcPct val="100000"/>
              </a:lnSpc>
              <a:spcBef>
                <a:spcPts val="0"/>
              </a:spcBef>
              <a:spcAft>
                <a:spcPts val="0"/>
              </a:spcAft>
              <a:buClr>
                <a:schemeClr val="dk1"/>
              </a:buClr>
              <a:buSzPts val="1200"/>
              <a:buNone/>
              <a:defRPr>
                <a:solidFill>
                  <a:schemeClr val="dk1"/>
                </a:solidFill>
              </a:defRPr>
            </a:lvl3pPr>
            <a:lvl4pPr lvl="3" algn="ctr" rtl="0">
              <a:lnSpc>
                <a:spcPct val="100000"/>
              </a:lnSpc>
              <a:spcBef>
                <a:spcPts val="0"/>
              </a:spcBef>
              <a:spcAft>
                <a:spcPts val="0"/>
              </a:spcAft>
              <a:buClr>
                <a:schemeClr val="dk1"/>
              </a:buClr>
              <a:buSzPts val="1200"/>
              <a:buFont typeface="Inter"/>
              <a:buNone/>
              <a:defRPr>
                <a:solidFill>
                  <a:schemeClr val="dk1"/>
                </a:solidFill>
                <a:latin typeface="Inter"/>
                <a:ea typeface="Inter"/>
                <a:cs typeface="Inter"/>
                <a:sym typeface="Inter"/>
              </a:defRPr>
            </a:lvl4pPr>
            <a:lvl5pPr lvl="4" algn="ctr" rtl="0">
              <a:lnSpc>
                <a:spcPct val="100000"/>
              </a:lnSpc>
              <a:spcBef>
                <a:spcPts val="0"/>
              </a:spcBef>
              <a:spcAft>
                <a:spcPts val="0"/>
              </a:spcAft>
              <a:buClr>
                <a:schemeClr val="dk1"/>
              </a:buClr>
              <a:buSzPts val="1200"/>
              <a:buFont typeface="Inter"/>
              <a:buNone/>
              <a:defRPr>
                <a:solidFill>
                  <a:schemeClr val="dk1"/>
                </a:solidFill>
                <a:latin typeface="Inter"/>
                <a:ea typeface="Inter"/>
                <a:cs typeface="Inter"/>
                <a:sym typeface="Inter"/>
              </a:defRPr>
            </a:lvl5pPr>
            <a:lvl6pPr lvl="5" algn="ctr" rtl="0">
              <a:lnSpc>
                <a:spcPct val="100000"/>
              </a:lnSpc>
              <a:spcBef>
                <a:spcPts val="0"/>
              </a:spcBef>
              <a:spcAft>
                <a:spcPts val="0"/>
              </a:spcAft>
              <a:buClr>
                <a:schemeClr val="dk1"/>
              </a:buClr>
              <a:buSzPts val="1200"/>
              <a:buFont typeface="Inter"/>
              <a:buNone/>
              <a:defRPr>
                <a:solidFill>
                  <a:schemeClr val="dk1"/>
                </a:solidFill>
                <a:latin typeface="Inter"/>
                <a:ea typeface="Inter"/>
                <a:cs typeface="Inter"/>
                <a:sym typeface="Inter"/>
              </a:defRPr>
            </a:lvl6pPr>
            <a:lvl7pPr lvl="6" algn="ctr" rtl="0">
              <a:lnSpc>
                <a:spcPct val="100000"/>
              </a:lnSpc>
              <a:spcBef>
                <a:spcPts val="0"/>
              </a:spcBef>
              <a:spcAft>
                <a:spcPts val="0"/>
              </a:spcAft>
              <a:buClr>
                <a:schemeClr val="dk1"/>
              </a:buClr>
              <a:buSzPts val="1200"/>
              <a:buFont typeface="Inter"/>
              <a:buNone/>
              <a:defRPr>
                <a:solidFill>
                  <a:schemeClr val="dk1"/>
                </a:solidFill>
                <a:latin typeface="Inter"/>
                <a:ea typeface="Inter"/>
                <a:cs typeface="Inter"/>
                <a:sym typeface="Inter"/>
              </a:defRPr>
            </a:lvl7pPr>
            <a:lvl8pPr lvl="7" algn="ctr" rtl="0">
              <a:lnSpc>
                <a:spcPct val="100000"/>
              </a:lnSpc>
              <a:spcBef>
                <a:spcPts val="0"/>
              </a:spcBef>
              <a:spcAft>
                <a:spcPts val="0"/>
              </a:spcAft>
              <a:buClr>
                <a:schemeClr val="dk1"/>
              </a:buClr>
              <a:buSzPts val="1200"/>
              <a:buFont typeface="Inter"/>
              <a:buNone/>
              <a:defRPr>
                <a:solidFill>
                  <a:schemeClr val="dk1"/>
                </a:solidFill>
                <a:latin typeface="Inter"/>
                <a:ea typeface="Inter"/>
                <a:cs typeface="Inter"/>
                <a:sym typeface="Inter"/>
              </a:defRPr>
            </a:lvl8pPr>
            <a:lvl9pPr lvl="8" algn="ctr" rtl="0">
              <a:lnSpc>
                <a:spcPct val="100000"/>
              </a:lnSpc>
              <a:spcBef>
                <a:spcPts val="0"/>
              </a:spcBef>
              <a:spcAft>
                <a:spcPts val="0"/>
              </a:spcAft>
              <a:buClr>
                <a:schemeClr val="dk1"/>
              </a:buClr>
              <a:buSzPts val="1200"/>
              <a:buFont typeface="Inter"/>
              <a:buNone/>
              <a:defRPr>
                <a:solidFill>
                  <a:schemeClr val="dk1"/>
                </a:solidFill>
                <a:latin typeface="Inter"/>
                <a:ea typeface="Inter"/>
                <a:cs typeface="Inter"/>
                <a:sym typeface="Inte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2"/>
        <p:cNvGrpSpPr/>
        <p:nvPr/>
      </p:nvGrpSpPr>
      <p:grpSpPr>
        <a:xfrm>
          <a:off x="0" y="0"/>
          <a:ext cx="0" cy="0"/>
          <a:chOff x="0" y="0"/>
          <a:chExt cx="0" cy="0"/>
        </a:xfrm>
      </p:grpSpPr>
      <p:sp>
        <p:nvSpPr>
          <p:cNvPr id="13" name="Google Shape;13;p3"/>
          <p:cNvSpPr/>
          <p:nvPr/>
        </p:nvSpPr>
        <p:spPr>
          <a:xfrm rot="10800000" flipH="1">
            <a:off x="117900" y="119100"/>
            <a:ext cx="8908200" cy="4731900"/>
          </a:xfrm>
          <a:prstGeom prst="roundRect">
            <a:avLst>
              <a:gd name="adj" fmla="val 1779"/>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4" name="Google Shape;14;p3"/>
          <p:cNvSpPr txBox="1">
            <a:spLocks noGrp="1"/>
          </p:cNvSpPr>
          <p:nvPr>
            <p:ph type="title"/>
          </p:nvPr>
        </p:nvSpPr>
        <p:spPr>
          <a:xfrm>
            <a:off x="722376" y="1861301"/>
            <a:ext cx="4131900" cy="1569900"/>
          </a:xfrm>
          <a:prstGeom prst="rect">
            <a:avLst/>
          </a:prstGeom>
        </p:spPr>
        <p:txBody>
          <a:bodyPr spcFirstLastPara="1" wrap="square" lIns="91425" tIns="91425" rIns="91425" bIns="91425" anchor="t" anchorCtr="0">
            <a:noAutofit/>
          </a:bodyPr>
          <a:lstStyle>
            <a:lvl1pPr lvl="0">
              <a:spcBef>
                <a:spcPts val="0"/>
              </a:spcBef>
              <a:spcAft>
                <a:spcPts val="0"/>
              </a:spcAft>
              <a:buSzPts val="3600"/>
              <a:buNone/>
              <a:defRPr sz="4500">
                <a:solidFill>
                  <a:schemeClr val="lt1"/>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title" idx="2" hasCustomPrompt="1"/>
          </p:nvPr>
        </p:nvSpPr>
        <p:spPr>
          <a:xfrm>
            <a:off x="722376" y="984098"/>
            <a:ext cx="1235700" cy="877200"/>
          </a:xfrm>
          <a:prstGeom prst="rect">
            <a:avLst/>
          </a:prstGeom>
          <a:noFill/>
        </p:spPr>
        <p:txBody>
          <a:bodyPr spcFirstLastPara="1" wrap="square" lIns="91425" tIns="91425" rIns="91425" bIns="91425" anchor="b" anchorCtr="0">
            <a:noAutofit/>
          </a:bodyPr>
          <a:lstStyle>
            <a:lvl1pPr lvl="0" rtl="0">
              <a:spcBef>
                <a:spcPts val="0"/>
              </a:spcBef>
              <a:spcAft>
                <a:spcPts val="0"/>
              </a:spcAft>
              <a:buClr>
                <a:schemeClr val="lt1"/>
              </a:buClr>
              <a:buSzPts val="6000"/>
              <a:buNone/>
              <a:defRPr sz="45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6" name="Google Shape;16;p3"/>
          <p:cNvSpPr txBox="1">
            <a:spLocks noGrp="1"/>
          </p:cNvSpPr>
          <p:nvPr>
            <p:ph type="subTitle" idx="1"/>
          </p:nvPr>
        </p:nvSpPr>
        <p:spPr>
          <a:xfrm>
            <a:off x="722374" y="3431199"/>
            <a:ext cx="4131900" cy="400200"/>
          </a:xfrm>
          <a:prstGeom prst="rect">
            <a:avLst/>
          </a:prstGeom>
        </p:spPr>
        <p:txBody>
          <a:bodyPr spcFirstLastPara="1" wrap="square" lIns="91425" tIns="91425" rIns="91425" bIns="91425" anchor="t" anchorCtr="0">
            <a:noAutofit/>
          </a:bodyPr>
          <a:lstStyle>
            <a:lvl1pPr lvl="0">
              <a:spcBef>
                <a:spcPts val="0"/>
              </a:spcBef>
              <a:spcAft>
                <a:spcPts val="0"/>
              </a:spcAft>
              <a:buSzPts val="1200"/>
              <a:buNone/>
              <a:defRPr sz="1400">
                <a:solidFill>
                  <a:schemeClr val="lt1"/>
                </a:solidFill>
              </a:defRPr>
            </a:lvl1pPr>
            <a:lvl2pPr lvl="1">
              <a:spcBef>
                <a:spcPts val="0"/>
              </a:spcBef>
              <a:spcAft>
                <a:spcPts val="0"/>
              </a:spcAft>
              <a:buSzPts val="1200"/>
              <a:buNone/>
              <a:defRPr/>
            </a:lvl2pPr>
            <a:lvl3pPr lvl="2">
              <a:spcBef>
                <a:spcPts val="0"/>
              </a:spcBef>
              <a:spcAft>
                <a:spcPts val="0"/>
              </a:spcAft>
              <a:buSzPts val="1200"/>
              <a:buNone/>
              <a:defRPr/>
            </a:lvl3pPr>
            <a:lvl4pPr lvl="3">
              <a:spcBef>
                <a:spcPts val="0"/>
              </a:spcBef>
              <a:spcAft>
                <a:spcPts val="0"/>
              </a:spcAft>
              <a:buSzPts val="1200"/>
              <a:buNone/>
              <a:defRPr/>
            </a:lvl4pPr>
            <a:lvl5pPr lvl="4">
              <a:spcBef>
                <a:spcPts val="0"/>
              </a:spcBef>
              <a:spcAft>
                <a:spcPts val="0"/>
              </a:spcAft>
              <a:buSzPts val="1200"/>
              <a:buNone/>
              <a:defRPr/>
            </a:lvl5pPr>
            <a:lvl6pPr lvl="5">
              <a:spcBef>
                <a:spcPts val="0"/>
              </a:spcBef>
              <a:spcAft>
                <a:spcPts val="0"/>
              </a:spcAft>
              <a:buSzPts val="1200"/>
              <a:buNone/>
              <a:defRPr/>
            </a:lvl6pPr>
            <a:lvl7pPr lvl="6">
              <a:spcBef>
                <a:spcPts val="0"/>
              </a:spcBef>
              <a:spcAft>
                <a:spcPts val="0"/>
              </a:spcAft>
              <a:buSzPts val="1200"/>
              <a:buNone/>
              <a:defRPr/>
            </a:lvl7pPr>
            <a:lvl8pPr lvl="7">
              <a:spcBef>
                <a:spcPts val="0"/>
              </a:spcBef>
              <a:spcAft>
                <a:spcPts val="0"/>
              </a:spcAft>
              <a:buSzPts val="1200"/>
              <a:buNone/>
              <a:defRPr/>
            </a:lvl8pPr>
            <a:lvl9pPr lvl="8">
              <a:spcBef>
                <a:spcPts val="0"/>
              </a:spcBef>
              <a:spcAft>
                <a:spcPts val="0"/>
              </a:spcAft>
              <a:buSzPts val="1200"/>
              <a:buNone/>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hanks">
  <p:cSld name="CUSTOM_3_1">
    <p:spTree>
      <p:nvGrpSpPr>
        <p:cNvPr id="1" name="Shape 113"/>
        <p:cNvGrpSpPr/>
        <p:nvPr/>
      </p:nvGrpSpPr>
      <p:grpSpPr>
        <a:xfrm>
          <a:off x="0" y="0"/>
          <a:ext cx="0" cy="0"/>
          <a:chOff x="0" y="0"/>
          <a:chExt cx="0" cy="0"/>
        </a:xfrm>
      </p:grpSpPr>
      <p:sp>
        <p:nvSpPr>
          <p:cNvPr id="114" name="Google Shape;114;p21"/>
          <p:cNvSpPr/>
          <p:nvPr/>
        </p:nvSpPr>
        <p:spPr>
          <a:xfrm rot="10800000" flipH="1">
            <a:off x="117900" y="119100"/>
            <a:ext cx="8908200" cy="4731900"/>
          </a:xfrm>
          <a:prstGeom prst="roundRect">
            <a:avLst>
              <a:gd name="adj" fmla="val 1779"/>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15" name="Google Shape;115;p21"/>
          <p:cNvSpPr txBox="1">
            <a:spLocks noGrp="1"/>
          </p:cNvSpPr>
          <p:nvPr>
            <p:ph type="title"/>
          </p:nvPr>
        </p:nvSpPr>
        <p:spPr>
          <a:xfrm>
            <a:off x="713225" y="539506"/>
            <a:ext cx="4448100" cy="954300"/>
          </a:xfrm>
          <a:prstGeom prst="rect">
            <a:avLst/>
          </a:prstGeom>
        </p:spPr>
        <p:txBody>
          <a:bodyPr spcFirstLastPara="1" wrap="square" lIns="91425" tIns="91425" rIns="91425" bIns="91425" anchor="b" anchorCtr="0">
            <a:noAutofit/>
          </a:bodyPr>
          <a:lstStyle>
            <a:lvl1pPr lvl="0" rtl="0">
              <a:spcBef>
                <a:spcPts val="0"/>
              </a:spcBef>
              <a:spcAft>
                <a:spcPts val="0"/>
              </a:spcAft>
              <a:buSzPts val="2600"/>
              <a:buNone/>
              <a:defRPr sz="5000">
                <a:solidFill>
                  <a:schemeClr val="lt1"/>
                </a:solidFill>
              </a:defRPr>
            </a:lvl1pPr>
            <a:lvl2pPr lvl="1" rtl="0">
              <a:spcBef>
                <a:spcPts val="0"/>
              </a:spcBef>
              <a:spcAft>
                <a:spcPts val="0"/>
              </a:spcAft>
              <a:buSzPts val="2600"/>
              <a:buNone/>
              <a:defRPr/>
            </a:lvl2pPr>
            <a:lvl3pPr lvl="2" rtl="0">
              <a:spcBef>
                <a:spcPts val="0"/>
              </a:spcBef>
              <a:spcAft>
                <a:spcPts val="0"/>
              </a:spcAft>
              <a:buSzPts val="2600"/>
              <a:buNone/>
              <a:defRPr/>
            </a:lvl3pPr>
            <a:lvl4pPr lvl="3" rtl="0">
              <a:spcBef>
                <a:spcPts val="0"/>
              </a:spcBef>
              <a:spcAft>
                <a:spcPts val="0"/>
              </a:spcAft>
              <a:buSzPts val="2600"/>
              <a:buNone/>
              <a:defRPr/>
            </a:lvl4pPr>
            <a:lvl5pPr lvl="4" rtl="0">
              <a:spcBef>
                <a:spcPts val="0"/>
              </a:spcBef>
              <a:spcAft>
                <a:spcPts val="0"/>
              </a:spcAft>
              <a:buSzPts val="2600"/>
              <a:buNone/>
              <a:defRPr/>
            </a:lvl5pPr>
            <a:lvl6pPr lvl="5" rtl="0">
              <a:spcBef>
                <a:spcPts val="0"/>
              </a:spcBef>
              <a:spcAft>
                <a:spcPts val="0"/>
              </a:spcAft>
              <a:buSzPts val="2600"/>
              <a:buNone/>
              <a:defRPr/>
            </a:lvl6pPr>
            <a:lvl7pPr lvl="6" rtl="0">
              <a:spcBef>
                <a:spcPts val="0"/>
              </a:spcBef>
              <a:spcAft>
                <a:spcPts val="0"/>
              </a:spcAft>
              <a:buSzPts val="2600"/>
              <a:buNone/>
              <a:defRPr/>
            </a:lvl7pPr>
            <a:lvl8pPr lvl="7" rtl="0">
              <a:spcBef>
                <a:spcPts val="0"/>
              </a:spcBef>
              <a:spcAft>
                <a:spcPts val="0"/>
              </a:spcAft>
              <a:buSzPts val="2600"/>
              <a:buNone/>
              <a:defRPr/>
            </a:lvl8pPr>
            <a:lvl9pPr lvl="8" rtl="0">
              <a:spcBef>
                <a:spcPts val="0"/>
              </a:spcBef>
              <a:spcAft>
                <a:spcPts val="0"/>
              </a:spcAft>
              <a:buSzPts val="2600"/>
              <a:buNone/>
              <a:defRPr/>
            </a:lvl9pPr>
          </a:lstStyle>
          <a:p>
            <a:endParaRPr/>
          </a:p>
        </p:txBody>
      </p:sp>
      <p:sp>
        <p:nvSpPr>
          <p:cNvPr id="116" name="Google Shape;116;p21"/>
          <p:cNvSpPr txBox="1">
            <a:spLocks noGrp="1"/>
          </p:cNvSpPr>
          <p:nvPr>
            <p:ph type="subTitle" idx="1"/>
          </p:nvPr>
        </p:nvSpPr>
        <p:spPr>
          <a:xfrm>
            <a:off x="713225" y="1423672"/>
            <a:ext cx="4448100" cy="1046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sz="140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17" name="Google Shape;117;p21"/>
          <p:cNvSpPr txBox="1"/>
          <p:nvPr/>
        </p:nvSpPr>
        <p:spPr>
          <a:xfrm>
            <a:off x="713225" y="3164478"/>
            <a:ext cx="3099000" cy="6465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b="1">
                <a:solidFill>
                  <a:schemeClr val="lt1"/>
                </a:solidFill>
                <a:latin typeface="Inter"/>
                <a:ea typeface="Inter"/>
                <a:cs typeface="Inter"/>
                <a:sym typeface="Inter"/>
              </a:rPr>
              <a:t>CREDITS:</a:t>
            </a:r>
            <a:r>
              <a:rPr lang="en" sz="1000">
                <a:solidFill>
                  <a:schemeClr val="lt1"/>
                </a:solidFill>
                <a:latin typeface="Inter"/>
                <a:ea typeface="Inter"/>
                <a:cs typeface="Inter"/>
                <a:sym typeface="Inter"/>
              </a:rPr>
              <a:t> This presentation template was created by </a:t>
            </a:r>
            <a:r>
              <a:rPr lang="en" sz="1000" b="1" u="sng">
                <a:solidFill>
                  <a:schemeClr val="lt1"/>
                </a:solidFill>
                <a:latin typeface="Inter"/>
                <a:ea typeface="Inter"/>
                <a:cs typeface="Inter"/>
                <a:sym typeface="Inter"/>
                <a:hlinkClick r:id="rId2">
                  <a:extLst>
                    <a:ext uri="{A12FA001-AC4F-418D-AE19-62706E023703}">
                      <ahyp:hlinkClr xmlns:ahyp="http://schemas.microsoft.com/office/drawing/2018/hyperlinkcolor" val="tx"/>
                    </a:ext>
                  </a:extLst>
                </a:hlinkClick>
              </a:rPr>
              <a:t>Slidesgo</a:t>
            </a:r>
            <a:r>
              <a:rPr lang="en" sz="1000">
                <a:solidFill>
                  <a:schemeClr val="lt1"/>
                </a:solidFill>
                <a:latin typeface="Inter"/>
                <a:ea typeface="Inter"/>
                <a:cs typeface="Inter"/>
                <a:sym typeface="Inter"/>
              </a:rPr>
              <a:t>, and includes icons, infographics &amp; images by </a:t>
            </a:r>
            <a:r>
              <a:rPr lang="en" sz="1000" b="1" u="sng">
                <a:solidFill>
                  <a:schemeClr val="lt1"/>
                </a:solidFill>
                <a:latin typeface="Inter"/>
                <a:ea typeface="Inter"/>
                <a:cs typeface="Inter"/>
                <a:sym typeface="Inter"/>
                <a:hlinkClick r:id="rId3">
                  <a:extLst>
                    <a:ext uri="{A12FA001-AC4F-418D-AE19-62706E023703}">
                      <ahyp:hlinkClr xmlns:ahyp="http://schemas.microsoft.com/office/drawing/2018/hyperlinkcolor" val="tx"/>
                    </a:ext>
                  </a:extLst>
                </a:hlinkClick>
              </a:rPr>
              <a:t>Freepik</a:t>
            </a:r>
            <a:r>
              <a:rPr lang="en" sz="1000" u="sng">
                <a:solidFill>
                  <a:schemeClr val="lt1"/>
                </a:solidFill>
                <a:latin typeface="Inter"/>
                <a:ea typeface="Inter"/>
                <a:cs typeface="Inter"/>
                <a:sym typeface="Inter"/>
              </a:rPr>
              <a:t> </a:t>
            </a:r>
            <a:endParaRPr sz="1000" b="1" u="sng">
              <a:solidFill>
                <a:schemeClr val="lt1"/>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118"/>
        <p:cNvGrpSpPr/>
        <p:nvPr/>
      </p:nvGrpSpPr>
      <p:grpSpPr>
        <a:xfrm>
          <a:off x="0" y="0"/>
          <a:ext cx="0" cy="0"/>
          <a:chOff x="0" y="0"/>
          <a:chExt cx="0" cy="0"/>
        </a:xfrm>
      </p:grpSpPr>
      <p:sp>
        <p:nvSpPr>
          <p:cNvPr id="119" name="Google Shape;119;p22"/>
          <p:cNvSpPr/>
          <p:nvPr/>
        </p:nvSpPr>
        <p:spPr>
          <a:xfrm rot="10800000" flipH="1">
            <a:off x="117900" y="119100"/>
            <a:ext cx="8908200" cy="4731900"/>
          </a:xfrm>
          <a:prstGeom prst="roundRect">
            <a:avLst>
              <a:gd name="adj" fmla="val 1779"/>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ackground 1">
  <p:cSld name="CUSTOM_9_1">
    <p:bg>
      <p:bgPr>
        <a:solidFill>
          <a:schemeClr val="dk1"/>
        </a:solidFill>
        <a:effectLst/>
      </p:bgPr>
    </p:bg>
    <p:spTree>
      <p:nvGrpSpPr>
        <p:cNvPr id="1" name="Shape 120"/>
        <p:cNvGrpSpPr/>
        <p:nvPr/>
      </p:nvGrpSpPr>
      <p:grpSpPr>
        <a:xfrm>
          <a:off x="0" y="0"/>
          <a:ext cx="0" cy="0"/>
          <a:chOff x="0" y="0"/>
          <a:chExt cx="0" cy="0"/>
        </a:xfrm>
      </p:grpSpPr>
      <p:sp>
        <p:nvSpPr>
          <p:cNvPr id="121" name="Google Shape;121;p23"/>
          <p:cNvSpPr/>
          <p:nvPr/>
        </p:nvSpPr>
        <p:spPr>
          <a:xfrm rot="10800000" flipH="1">
            <a:off x="117900" y="119100"/>
            <a:ext cx="8908200" cy="4731900"/>
          </a:xfrm>
          <a:prstGeom prst="roundRect">
            <a:avLst>
              <a:gd name="adj" fmla="val 1779"/>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25"/>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only">
  <p:cSld name="CUSTOM_2_1">
    <p:spTree>
      <p:nvGrpSpPr>
        <p:cNvPr id="1" name="Shape 126"/>
        <p:cNvGrpSpPr/>
        <p:nvPr/>
      </p:nvGrpSpPr>
      <p:grpSpPr>
        <a:xfrm>
          <a:off x="0" y="0"/>
          <a:ext cx="0" cy="0"/>
          <a:chOff x="0" y="0"/>
          <a:chExt cx="0" cy="0"/>
        </a:xfrm>
      </p:grpSpPr>
      <p:sp>
        <p:nvSpPr>
          <p:cNvPr id="127" name="Google Shape;127;p26"/>
          <p:cNvSpPr/>
          <p:nvPr/>
        </p:nvSpPr>
        <p:spPr>
          <a:xfrm>
            <a:off x="-75" y="-10275"/>
            <a:ext cx="9144000" cy="11808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28" name="Google Shape;128;p26"/>
          <p:cNvSpPr txBox="1">
            <a:spLocks noGrp="1"/>
          </p:cNvSpPr>
          <p:nvPr>
            <p:ph type="title"/>
          </p:nvPr>
        </p:nvSpPr>
        <p:spPr>
          <a:xfrm>
            <a:off x="713225" y="539500"/>
            <a:ext cx="7717500" cy="482400"/>
          </a:xfrm>
          <a:prstGeom prst="rect">
            <a:avLst/>
          </a:prstGeom>
        </p:spPr>
        <p:txBody>
          <a:bodyPr spcFirstLastPara="1" wrap="square" lIns="91425" tIns="91425" rIns="91425" bIns="91425" anchor="t" anchorCtr="0">
            <a:noAutofit/>
          </a:bodyPr>
          <a:lstStyle>
            <a:lvl1pPr lvl="0" algn="l">
              <a:spcBef>
                <a:spcPts val="0"/>
              </a:spcBef>
              <a:spcAft>
                <a:spcPts val="0"/>
              </a:spcAft>
              <a:buSzPts val="2400"/>
              <a:buFont typeface="Inter"/>
              <a:buNone/>
              <a:defRPr sz="2200" b="1"/>
            </a:lvl1pPr>
            <a:lvl2pPr lvl="1" algn="ctr">
              <a:spcBef>
                <a:spcPts val="0"/>
              </a:spcBef>
              <a:spcAft>
                <a:spcPts val="0"/>
              </a:spcAft>
              <a:buSzPts val="2400"/>
              <a:buFont typeface="Inter"/>
              <a:buNone/>
              <a:defRPr sz="2400" b="1">
                <a:latin typeface="Inter"/>
                <a:ea typeface="Inter"/>
                <a:cs typeface="Inter"/>
                <a:sym typeface="Inter"/>
              </a:defRPr>
            </a:lvl2pPr>
            <a:lvl3pPr lvl="2" algn="ctr">
              <a:spcBef>
                <a:spcPts val="0"/>
              </a:spcBef>
              <a:spcAft>
                <a:spcPts val="0"/>
              </a:spcAft>
              <a:buSzPts val="2400"/>
              <a:buFont typeface="Inter"/>
              <a:buNone/>
              <a:defRPr sz="2400" b="1">
                <a:latin typeface="Inter"/>
                <a:ea typeface="Inter"/>
                <a:cs typeface="Inter"/>
                <a:sym typeface="Inter"/>
              </a:defRPr>
            </a:lvl3pPr>
            <a:lvl4pPr lvl="3" algn="ctr">
              <a:spcBef>
                <a:spcPts val="0"/>
              </a:spcBef>
              <a:spcAft>
                <a:spcPts val="0"/>
              </a:spcAft>
              <a:buSzPts val="2400"/>
              <a:buFont typeface="Inter"/>
              <a:buNone/>
              <a:defRPr sz="2400" b="1">
                <a:latin typeface="Inter"/>
                <a:ea typeface="Inter"/>
                <a:cs typeface="Inter"/>
                <a:sym typeface="Inter"/>
              </a:defRPr>
            </a:lvl4pPr>
            <a:lvl5pPr lvl="4" algn="ctr">
              <a:spcBef>
                <a:spcPts val="0"/>
              </a:spcBef>
              <a:spcAft>
                <a:spcPts val="0"/>
              </a:spcAft>
              <a:buSzPts val="2400"/>
              <a:buFont typeface="Inter"/>
              <a:buNone/>
              <a:defRPr sz="2400" b="1">
                <a:latin typeface="Inter"/>
                <a:ea typeface="Inter"/>
                <a:cs typeface="Inter"/>
                <a:sym typeface="Inter"/>
              </a:defRPr>
            </a:lvl5pPr>
            <a:lvl6pPr lvl="5" algn="ctr">
              <a:spcBef>
                <a:spcPts val="0"/>
              </a:spcBef>
              <a:spcAft>
                <a:spcPts val="0"/>
              </a:spcAft>
              <a:buSzPts val="2400"/>
              <a:buFont typeface="Inter"/>
              <a:buNone/>
              <a:defRPr sz="2400" b="1">
                <a:latin typeface="Inter"/>
                <a:ea typeface="Inter"/>
                <a:cs typeface="Inter"/>
                <a:sym typeface="Inter"/>
              </a:defRPr>
            </a:lvl6pPr>
            <a:lvl7pPr lvl="6" algn="ctr">
              <a:spcBef>
                <a:spcPts val="0"/>
              </a:spcBef>
              <a:spcAft>
                <a:spcPts val="0"/>
              </a:spcAft>
              <a:buSzPts val="2400"/>
              <a:buFont typeface="Inter"/>
              <a:buNone/>
              <a:defRPr sz="2400" b="1">
                <a:latin typeface="Inter"/>
                <a:ea typeface="Inter"/>
                <a:cs typeface="Inter"/>
                <a:sym typeface="Inter"/>
              </a:defRPr>
            </a:lvl7pPr>
            <a:lvl8pPr lvl="7" algn="ctr">
              <a:spcBef>
                <a:spcPts val="0"/>
              </a:spcBef>
              <a:spcAft>
                <a:spcPts val="0"/>
              </a:spcAft>
              <a:buSzPts val="2400"/>
              <a:buFont typeface="Inter"/>
              <a:buNone/>
              <a:defRPr sz="2400" b="1">
                <a:latin typeface="Inter"/>
                <a:ea typeface="Inter"/>
                <a:cs typeface="Inter"/>
                <a:sym typeface="Inter"/>
              </a:defRPr>
            </a:lvl8pPr>
            <a:lvl9pPr lvl="8" algn="ctr">
              <a:spcBef>
                <a:spcPts val="0"/>
              </a:spcBef>
              <a:spcAft>
                <a:spcPts val="0"/>
              </a:spcAft>
              <a:buSzPts val="2400"/>
              <a:buFont typeface="Inter"/>
              <a:buNone/>
              <a:defRPr sz="2400" b="1">
                <a:latin typeface="Inter"/>
                <a:ea typeface="Inter"/>
                <a:cs typeface="Inter"/>
                <a:sym typeface="Inter"/>
              </a:defRPr>
            </a:lvl9pPr>
          </a:lstStyle>
          <a:p>
            <a:endParaRPr/>
          </a:p>
        </p:txBody>
      </p:sp>
    </p:spTree>
  </p:cSld>
  <p:clrMapOvr>
    <a:masterClrMapping/>
  </p:clrMapOvr>
  <p:extLst>
    <p:ext uri="{DCECCB84-F9BA-43D5-87BE-67443E8EF086}">
      <p15:sldGuideLst xmlns:p15="http://schemas.microsoft.com/office/powerpoint/2012/main">
        <p15:guide id="1" orient="horz" pos="1620">
          <p15:clr>
            <a:srgbClr val="E46962"/>
          </p15:clr>
        </p15:guide>
        <p15:guide id="2" pos="2880">
          <p15:clr>
            <a:srgbClr val="E46962"/>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p:cSld name="CUSTOM_2_1_1">
    <p:spTree>
      <p:nvGrpSpPr>
        <p:cNvPr id="1" name="Shape 129"/>
        <p:cNvGrpSpPr/>
        <p:nvPr/>
      </p:nvGrpSpPr>
      <p:grpSpPr>
        <a:xfrm>
          <a:off x="0" y="0"/>
          <a:ext cx="0" cy="0"/>
          <a:chOff x="0" y="0"/>
          <a:chExt cx="0" cy="0"/>
        </a:xfrm>
      </p:grpSpPr>
      <p:sp>
        <p:nvSpPr>
          <p:cNvPr id="130" name="Google Shape;130;p27"/>
          <p:cNvSpPr/>
          <p:nvPr/>
        </p:nvSpPr>
        <p:spPr>
          <a:xfrm>
            <a:off x="-75" y="-10275"/>
            <a:ext cx="9144000" cy="11808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31" name="Google Shape;131;p27"/>
          <p:cNvSpPr txBox="1">
            <a:spLocks noGrp="1"/>
          </p:cNvSpPr>
          <p:nvPr>
            <p:ph type="title"/>
          </p:nvPr>
        </p:nvSpPr>
        <p:spPr>
          <a:xfrm>
            <a:off x="728527" y="539500"/>
            <a:ext cx="3347700" cy="482400"/>
          </a:xfrm>
          <a:prstGeom prst="rect">
            <a:avLst/>
          </a:prstGeom>
        </p:spPr>
        <p:txBody>
          <a:bodyPr spcFirstLastPara="1" wrap="square" lIns="91425" tIns="91425" rIns="91425" bIns="91425" anchor="t" anchorCtr="0">
            <a:noAutofit/>
          </a:bodyPr>
          <a:lstStyle>
            <a:lvl1pPr lvl="0" algn="l">
              <a:spcBef>
                <a:spcPts val="0"/>
              </a:spcBef>
              <a:spcAft>
                <a:spcPts val="0"/>
              </a:spcAft>
              <a:buSzPts val="2400"/>
              <a:buFont typeface="Inter"/>
              <a:buNone/>
              <a:defRPr sz="2200" b="1">
                <a:latin typeface="Inter"/>
                <a:ea typeface="Inter"/>
                <a:cs typeface="Inter"/>
                <a:sym typeface="Inter"/>
              </a:defRPr>
            </a:lvl1pPr>
            <a:lvl2pPr lvl="1" algn="ctr">
              <a:spcBef>
                <a:spcPts val="0"/>
              </a:spcBef>
              <a:spcAft>
                <a:spcPts val="0"/>
              </a:spcAft>
              <a:buSzPts val="2400"/>
              <a:buFont typeface="Inter"/>
              <a:buNone/>
              <a:defRPr sz="2400" b="1">
                <a:latin typeface="Inter"/>
                <a:ea typeface="Inter"/>
                <a:cs typeface="Inter"/>
                <a:sym typeface="Inter"/>
              </a:defRPr>
            </a:lvl2pPr>
            <a:lvl3pPr lvl="2" algn="ctr">
              <a:spcBef>
                <a:spcPts val="0"/>
              </a:spcBef>
              <a:spcAft>
                <a:spcPts val="0"/>
              </a:spcAft>
              <a:buSzPts val="2400"/>
              <a:buFont typeface="Inter"/>
              <a:buNone/>
              <a:defRPr sz="2400" b="1">
                <a:latin typeface="Inter"/>
                <a:ea typeface="Inter"/>
                <a:cs typeface="Inter"/>
                <a:sym typeface="Inter"/>
              </a:defRPr>
            </a:lvl3pPr>
            <a:lvl4pPr lvl="3" algn="ctr">
              <a:spcBef>
                <a:spcPts val="0"/>
              </a:spcBef>
              <a:spcAft>
                <a:spcPts val="0"/>
              </a:spcAft>
              <a:buSzPts val="2400"/>
              <a:buFont typeface="Inter"/>
              <a:buNone/>
              <a:defRPr sz="2400" b="1">
                <a:latin typeface="Inter"/>
                <a:ea typeface="Inter"/>
                <a:cs typeface="Inter"/>
                <a:sym typeface="Inter"/>
              </a:defRPr>
            </a:lvl4pPr>
            <a:lvl5pPr lvl="4" algn="ctr">
              <a:spcBef>
                <a:spcPts val="0"/>
              </a:spcBef>
              <a:spcAft>
                <a:spcPts val="0"/>
              </a:spcAft>
              <a:buSzPts val="2400"/>
              <a:buFont typeface="Inter"/>
              <a:buNone/>
              <a:defRPr sz="2400" b="1">
                <a:latin typeface="Inter"/>
                <a:ea typeface="Inter"/>
                <a:cs typeface="Inter"/>
                <a:sym typeface="Inter"/>
              </a:defRPr>
            </a:lvl5pPr>
            <a:lvl6pPr lvl="5" algn="ctr">
              <a:spcBef>
                <a:spcPts val="0"/>
              </a:spcBef>
              <a:spcAft>
                <a:spcPts val="0"/>
              </a:spcAft>
              <a:buSzPts val="2400"/>
              <a:buFont typeface="Inter"/>
              <a:buNone/>
              <a:defRPr sz="2400" b="1">
                <a:latin typeface="Inter"/>
                <a:ea typeface="Inter"/>
                <a:cs typeface="Inter"/>
                <a:sym typeface="Inter"/>
              </a:defRPr>
            </a:lvl6pPr>
            <a:lvl7pPr lvl="6" algn="ctr">
              <a:spcBef>
                <a:spcPts val="0"/>
              </a:spcBef>
              <a:spcAft>
                <a:spcPts val="0"/>
              </a:spcAft>
              <a:buSzPts val="2400"/>
              <a:buFont typeface="Inter"/>
              <a:buNone/>
              <a:defRPr sz="2400" b="1">
                <a:latin typeface="Inter"/>
                <a:ea typeface="Inter"/>
                <a:cs typeface="Inter"/>
                <a:sym typeface="Inter"/>
              </a:defRPr>
            </a:lvl7pPr>
            <a:lvl8pPr lvl="7" algn="ctr">
              <a:spcBef>
                <a:spcPts val="0"/>
              </a:spcBef>
              <a:spcAft>
                <a:spcPts val="0"/>
              </a:spcAft>
              <a:buSzPts val="2400"/>
              <a:buFont typeface="Inter"/>
              <a:buNone/>
              <a:defRPr sz="2400" b="1">
                <a:latin typeface="Inter"/>
                <a:ea typeface="Inter"/>
                <a:cs typeface="Inter"/>
                <a:sym typeface="Inter"/>
              </a:defRPr>
            </a:lvl8pPr>
            <a:lvl9pPr lvl="8" algn="ctr">
              <a:spcBef>
                <a:spcPts val="0"/>
              </a:spcBef>
              <a:spcAft>
                <a:spcPts val="0"/>
              </a:spcAft>
              <a:buSzPts val="2400"/>
              <a:buFont typeface="Inter"/>
              <a:buNone/>
              <a:defRPr sz="2400" b="1">
                <a:latin typeface="Inter"/>
                <a:ea typeface="Inter"/>
                <a:cs typeface="Inter"/>
                <a:sym typeface="Inter"/>
              </a:defRPr>
            </a:lvl9pPr>
          </a:lstStyle>
          <a:p>
            <a:endParaRPr/>
          </a:p>
        </p:txBody>
      </p:sp>
      <p:sp>
        <p:nvSpPr>
          <p:cNvPr id="132" name="Google Shape;132;p27"/>
          <p:cNvSpPr txBox="1">
            <a:spLocks noGrp="1"/>
          </p:cNvSpPr>
          <p:nvPr>
            <p:ph type="title" idx="2"/>
          </p:nvPr>
        </p:nvSpPr>
        <p:spPr>
          <a:xfrm>
            <a:off x="4977550" y="539500"/>
            <a:ext cx="3458400" cy="482400"/>
          </a:xfrm>
          <a:prstGeom prst="rect">
            <a:avLst/>
          </a:prstGeom>
        </p:spPr>
        <p:txBody>
          <a:bodyPr spcFirstLastPara="1" wrap="square" lIns="91425" tIns="91425" rIns="91425" bIns="91425" anchor="t" anchorCtr="0">
            <a:noAutofit/>
          </a:bodyPr>
          <a:lstStyle>
            <a:lvl1pPr lvl="0" algn="l">
              <a:spcBef>
                <a:spcPts val="0"/>
              </a:spcBef>
              <a:spcAft>
                <a:spcPts val="0"/>
              </a:spcAft>
              <a:buSzPts val="2400"/>
              <a:buFont typeface="Inter"/>
              <a:buNone/>
              <a:defRPr sz="2200" b="1">
                <a:latin typeface="Inter"/>
                <a:ea typeface="Inter"/>
                <a:cs typeface="Inter"/>
                <a:sym typeface="Inter"/>
              </a:defRPr>
            </a:lvl1pPr>
            <a:lvl2pPr lvl="1" algn="ctr">
              <a:spcBef>
                <a:spcPts val="0"/>
              </a:spcBef>
              <a:spcAft>
                <a:spcPts val="0"/>
              </a:spcAft>
              <a:buSzPts val="2400"/>
              <a:buFont typeface="Inter"/>
              <a:buNone/>
              <a:defRPr sz="2400" b="1">
                <a:latin typeface="Inter"/>
                <a:ea typeface="Inter"/>
                <a:cs typeface="Inter"/>
                <a:sym typeface="Inter"/>
              </a:defRPr>
            </a:lvl2pPr>
            <a:lvl3pPr lvl="2" algn="ctr">
              <a:spcBef>
                <a:spcPts val="0"/>
              </a:spcBef>
              <a:spcAft>
                <a:spcPts val="0"/>
              </a:spcAft>
              <a:buSzPts val="2400"/>
              <a:buFont typeface="Inter"/>
              <a:buNone/>
              <a:defRPr sz="2400" b="1">
                <a:latin typeface="Inter"/>
                <a:ea typeface="Inter"/>
                <a:cs typeface="Inter"/>
                <a:sym typeface="Inter"/>
              </a:defRPr>
            </a:lvl3pPr>
            <a:lvl4pPr lvl="3" algn="ctr">
              <a:spcBef>
                <a:spcPts val="0"/>
              </a:spcBef>
              <a:spcAft>
                <a:spcPts val="0"/>
              </a:spcAft>
              <a:buSzPts val="2400"/>
              <a:buFont typeface="Inter"/>
              <a:buNone/>
              <a:defRPr sz="2400" b="1">
                <a:latin typeface="Inter"/>
                <a:ea typeface="Inter"/>
                <a:cs typeface="Inter"/>
                <a:sym typeface="Inter"/>
              </a:defRPr>
            </a:lvl4pPr>
            <a:lvl5pPr lvl="4" algn="ctr">
              <a:spcBef>
                <a:spcPts val="0"/>
              </a:spcBef>
              <a:spcAft>
                <a:spcPts val="0"/>
              </a:spcAft>
              <a:buSzPts val="2400"/>
              <a:buFont typeface="Inter"/>
              <a:buNone/>
              <a:defRPr sz="2400" b="1">
                <a:latin typeface="Inter"/>
                <a:ea typeface="Inter"/>
                <a:cs typeface="Inter"/>
                <a:sym typeface="Inter"/>
              </a:defRPr>
            </a:lvl5pPr>
            <a:lvl6pPr lvl="5" algn="ctr">
              <a:spcBef>
                <a:spcPts val="0"/>
              </a:spcBef>
              <a:spcAft>
                <a:spcPts val="0"/>
              </a:spcAft>
              <a:buSzPts val="2400"/>
              <a:buFont typeface="Inter"/>
              <a:buNone/>
              <a:defRPr sz="2400" b="1">
                <a:latin typeface="Inter"/>
                <a:ea typeface="Inter"/>
                <a:cs typeface="Inter"/>
                <a:sym typeface="Inter"/>
              </a:defRPr>
            </a:lvl6pPr>
            <a:lvl7pPr lvl="6" algn="ctr">
              <a:spcBef>
                <a:spcPts val="0"/>
              </a:spcBef>
              <a:spcAft>
                <a:spcPts val="0"/>
              </a:spcAft>
              <a:buSzPts val="2400"/>
              <a:buFont typeface="Inter"/>
              <a:buNone/>
              <a:defRPr sz="2400" b="1">
                <a:latin typeface="Inter"/>
                <a:ea typeface="Inter"/>
                <a:cs typeface="Inter"/>
                <a:sym typeface="Inter"/>
              </a:defRPr>
            </a:lvl7pPr>
            <a:lvl8pPr lvl="7" algn="ctr">
              <a:spcBef>
                <a:spcPts val="0"/>
              </a:spcBef>
              <a:spcAft>
                <a:spcPts val="0"/>
              </a:spcAft>
              <a:buSzPts val="2400"/>
              <a:buFont typeface="Inter"/>
              <a:buNone/>
              <a:defRPr sz="2400" b="1">
                <a:latin typeface="Inter"/>
                <a:ea typeface="Inter"/>
                <a:cs typeface="Inter"/>
                <a:sym typeface="Inter"/>
              </a:defRPr>
            </a:lvl8pPr>
            <a:lvl9pPr lvl="8" algn="ctr">
              <a:spcBef>
                <a:spcPts val="0"/>
              </a:spcBef>
              <a:spcAft>
                <a:spcPts val="0"/>
              </a:spcAft>
              <a:buSzPts val="2400"/>
              <a:buFont typeface="Inter"/>
              <a:buNone/>
              <a:defRPr sz="2400" b="1">
                <a:latin typeface="Inter"/>
                <a:ea typeface="Inter"/>
                <a:cs typeface="Inter"/>
                <a:sym typeface="Inte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bg>
      <p:bgPr>
        <a:solidFill>
          <a:schemeClr val="dk1"/>
        </a:solidFill>
        <a:effectLst/>
      </p:bgPr>
    </p:bg>
    <p:spTree>
      <p:nvGrpSpPr>
        <p:cNvPr id="1" name="Shape 17"/>
        <p:cNvGrpSpPr/>
        <p:nvPr/>
      </p:nvGrpSpPr>
      <p:grpSpPr>
        <a:xfrm>
          <a:off x="0" y="0"/>
          <a:ext cx="0" cy="0"/>
          <a:chOff x="0" y="0"/>
          <a:chExt cx="0" cy="0"/>
        </a:xfrm>
      </p:grpSpPr>
      <p:sp>
        <p:nvSpPr>
          <p:cNvPr id="18" name="Google Shape;18;p4"/>
          <p:cNvSpPr/>
          <p:nvPr/>
        </p:nvSpPr>
        <p:spPr>
          <a:xfrm rot="10800000" flipH="1">
            <a:off x="117900" y="119100"/>
            <a:ext cx="8908200" cy="4731900"/>
          </a:xfrm>
          <a:prstGeom prst="roundRect">
            <a:avLst>
              <a:gd name="adj" fmla="val 1779"/>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9" name="Google Shape;19;p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600"/>
              <a:buNone/>
              <a:defRPr/>
            </a:lvl1pPr>
            <a:lvl2pPr lvl="1" rtl="0">
              <a:spcBef>
                <a:spcPts val="0"/>
              </a:spcBef>
              <a:spcAft>
                <a:spcPts val="0"/>
              </a:spcAft>
              <a:buSzPts val="2600"/>
              <a:buNone/>
              <a:defRPr/>
            </a:lvl2pPr>
            <a:lvl3pPr lvl="2" rtl="0">
              <a:spcBef>
                <a:spcPts val="0"/>
              </a:spcBef>
              <a:spcAft>
                <a:spcPts val="0"/>
              </a:spcAft>
              <a:buSzPts val="2600"/>
              <a:buNone/>
              <a:defRPr/>
            </a:lvl3pPr>
            <a:lvl4pPr lvl="3" rtl="0">
              <a:spcBef>
                <a:spcPts val="0"/>
              </a:spcBef>
              <a:spcAft>
                <a:spcPts val="0"/>
              </a:spcAft>
              <a:buSzPts val="2600"/>
              <a:buNone/>
              <a:defRPr/>
            </a:lvl4pPr>
            <a:lvl5pPr lvl="4" rtl="0">
              <a:spcBef>
                <a:spcPts val="0"/>
              </a:spcBef>
              <a:spcAft>
                <a:spcPts val="0"/>
              </a:spcAft>
              <a:buSzPts val="2600"/>
              <a:buNone/>
              <a:defRPr/>
            </a:lvl5pPr>
            <a:lvl6pPr lvl="5" rtl="0">
              <a:spcBef>
                <a:spcPts val="0"/>
              </a:spcBef>
              <a:spcAft>
                <a:spcPts val="0"/>
              </a:spcAft>
              <a:buSzPts val="2600"/>
              <a:buNone/>
              <a:defRPr/>
            </a:lvl6pPr>
            <a:lvl7pPr lvl="6" rtl="0">
              <a:spcBef>
                <a:spcPts val="0"/>
              </a:spcBef>
              <a:spcAft>
                <a:spcPts val="0"/>
              </a:spcAft>
              <a:buSzPts val="2600"/>
              <a:buNone/>
              <a:defRPr/>
            </a:lvl7pPr>
            <a:lvl8pPr lvl="7" rtl="0">
              <a:spcBef>
                <a:spcPts val="0"/>
              </a:spcBef>
              <a:spcAft>
                <a:spcPts val="0"/>
              </a:spcAft>
              <a:buSzPts val="2600"/>
              <a:buNone/>
              <a:defRPr/>
            </a:lvl8pPr>
            <a:lvl9pPr lvl="8" rtl="0">
              <a:spcBef>
                <a:spcPts val="0"/>
              </a:spcBef>
              <a:spcAft>
                <a:spcPts val="0"/>
              </a:spcAft>
              <a:buSzPts val="2600"/>
              <a:buNone/>
              <a:defRPr/>
            </a:lvl9pPr>
          </a:lstStyle>
          <a:p>
            <a:endParaRPr/>
          </a:p>
        </p:txBody>
      </p:sp>
      <p:sp>
        <p:nvSpPr>
          <p:cNvPr id="20" name="Google Shape;20;p4"/>
          <p:cNvSpPr txBox="1">
            <a:spLocks noGrp="1"/>
          </p:cNvSpPr>
          <p:nvPr>
            <p:ph type="body" idx="1"/>
          </p:nvPr>
        </p:nvSpPr>
        <p:spPr>
          <a:xfrm>
            <a:off x="720000" y="1210225"/>
            <a:ext cx="7704000" cy="3693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SzPts val="1200"/>
              <a:buFont typeface="Inter"/>
              <a:buChar char="●"/>
              <a:defRPr/>
            </a:lvl1pPr>
            <a:lvl2pPr marL="914400" lvl="1" indent="-304800" rtl="0">
              <a:lnSpc>
                <a:spcPct val="100000"/>
              </a:lnSpc>
              <a:spcBef>
                <a:spcPts val="0"/>
              </a:spcBef>
              <a:spcAft>
                <a:spcPts val="0"/>
              </a:spcAft>
              <a:buSzPts val="1200"/>
              <a:buFont typeface="Inter"/>
              <a:buChar char="○"/>
              <a:defRPr/>
            </a:lvl2pPr>
            <a:lvl3pPr marL="1371600" lvl="2" indent="-304800" rtl="0">
              <a:lnSpc>
                <a:spcPct val="100000"/>
              </a:lnSpc>
              <a:spcBef>
                <a:spcPts val="0"/>
              </a:spcBef>
              <a:spcAft>
                <a:spcPts val="0"/>
              </a:spcAft>
              <a:buSzPts val="1200"/>
              <a:buFont typeface="Inter"/>
              <a:buChar char="■"/>
              <a:defRPr/>
            </a:lvl3pPr>
            <a:lvl4pPr marL="1828800" lvl="3" indent="-304800" rtl="0">
              <a:lnSpc>
                <a:spcPct val="100000"/>
              </a:lnSpc>
              <a:spcBef>
                <a:spcPts val="0"/>
              </a:spcBef>
              <a:spcAft>
                <a:spcPts val="0"/>
              </a:spcAft>
              <a:buSzPts val="1200"/>
              <a:buFont typeface="Inter"/>
              <a:buChar char="●"/>
              <a:defRPr/>
            </a:lvl4pPr>
            <a:lvl5pPr marL="2286000" lvl="4" indent="-304800" rtl="0">
              <a:lnSpc>
                <a:spcPct val="100000"/>
              </a:lnSpc>
              <a:spcBef>
                <a:spcPts val="0"/>
              </a:spcBef>
              <a:spcAft>
                <a:spcPts val="0"/>
              </a:spcAft>
              <a:buSzPts val="1200"/>
              <a:buFont typeface="Inter"/>
              <a:buChar char="○"/>
              <a:defRPr/>
            </a:lvl5pPr>
            <a:lvl6pPr marL="2743200" lvl="5" indent="-304800" rtl="0">
              <a:lnSpc>
                <a:spcPct val="100000"/>
              </a:lnSpc>
              <a:spcBef>
                <a:spcPts val="0"/>
              </a:spcBef>
              <a:spcAft>
                <a:spcPts val="0"/>
              </a:spcAft>
              <a:buSzPts val="1200"/>
              <a:buFont typeface="Inter"/>
              <a:buChar char="■"/>
              <a:defRPr/>
            </a:lvl6pPr>
            <a:lvl7pPr marL="3200400" lvl="6" indent="-304800" rtl="0">
              <a:lnSpc>
                <a:spcPct val="100000"/>
              </a:lnSpc>
              <a:spcBef>
                <a:spcPts val="0"/>
              </a:spcBef>
              <a:spcAft>
                <a:spcPts val="0"/>
              </a:spcAft>
              <a:buSzPts val="1200"/>
              <a:buFont typeface="Inter"/>
              <a:buChar char="●"/>
              <a:defRPr/>
            </a:lvl7pPr>
            <a:lvl8pPr marL="3657600" lvl="7" indent="-304800" rtl="0">
              <a:lnSpc>
                <a:spcPct val="100000"/>
              </a:lnSpc>
              <a:spcBef>
                <a:spcPts val="0"/>
              </a:spcBef>
              <a:spcAft>
                <a:spcPts val="0"/>
              </a:spcAft>
              <a:buSzPts val="1200"/>
              <a:buFont typeface="Inter"/>
              <a:buChar char="○"/>
              <a:defRPr/>
            </a:lvl8pPr>
            <a:lvl9pPr marL="4114800" lvl="8" indent="-304800" rtl="0">
              <a:lnSpc>
                <a:spcPct val="100000"/>
              </a:lnSpc>
              <a:spcBef>
                <a:spcPts val="0"/>
              </a:spcBef>
              <a:spcAft>
                <a:spcPts val="0"/>
              </a:spcAft>
              <a:buSzPts val="1200"/>
              <a:buFont typeface="Inter"/>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bg>
      <p:bgPr>
        <a:solidFill>
          <a:schemeClr val="dk1"/>
        </a:solidFill>
        <a:effectLst/>
      </p:bgPr>
    </p:bg>
    <p:spTree>
      <p:nvGrpSpPr>
        <p:cNvPr id="1" name="Shape 21"/>
        <p:cNvGrpSpPr/>
        <p:nvPr/>
      </p:nvGrpSpPr>
      <p:grpSpPr>
        <a:xfrm>
          <a:off x="0" y="0"/>
          <a:ext cx="0" cy="0"/>
          <a:chOff x="0" y="0"/>
          <a:chExt cx="0" cy="0"/>
        </a:xfrm>
      </p:grpSpPr>
      <p:sp>
        <p:nvSpPr>
          <p:cNvPr id="22" name="Google Shape;22;p5"/>
          <p:cNvSpPr/>
          <p:nvPr/>
        </p:nvSpPr>
        <p:spPr>
          <a:xfrm rot="10800000" flipH="1">
            <a:off x="117900" y="119100"/>
            <a:ext cx="8908200" cy="4731900"/>
          </a:xfrm>
          <a:prstGeom prst="roundRect">
            <a:avLst>
              <a:gd name="adj" fmla="val 1779"/>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3" name="Google Shape;23;p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600"/>
              <a:buNone/>
              <a:defRPr/>
            </a:lvl1pPr>
            <a:lvl2pPr lvl="1" rtl="0">
              <a:spcBef>
                <a:spcPts val="0"/>
              </a:spcBef>
              <a:spcAft>
                <a:spcPts val="0"/>
              </a:spcAft>
              <a:buSzPts val="2600"/>
              <a:buNone/>
              <a:defRPr/>
            </a:lvl2pPr>
            <a:lvl3pPr lvl="2" rtl="0">
              <a:spcBef>
                <a:spcPts val="0"/>
              </a:spcBef>
              <a:spcAft>
                <a:spcPts val="0"/>
              </a:spcAft>
              <a:buSzPts val="2600"/>
              <a:buNone/>
              <a:defRPr/>
            </a:lvl3pPr>
            <a:lvl4pPr lvl="3" rtl="0">
              <a:spcBef>
                <a:spcPts val="0"/>
              </a:spcBef>
              <a:spcAft>
                <a:spcPts val="0"/>
              </a:spcAft>
              <a:buSzPts val="2600"/>
              <a:buNone/>
              <a:defRPr/>
            </a:lvl4pPr>
            <a:lvl5pPr lvl="4" rtl="0">
              <a:spcBef>
                <a:spcPts val="0"/>
              </a:spcBef>
              <a:spcAft>
                <a:spcPts val="0"/>
              </a:spcAft>
              <a:buSzPts val="2600"/>
              <a:buNone/>
              <a:defRPr/>
            </a:lvl5pPr>
            <a:lvl6pPr lvl="5" rtl="0">
              <a:spcBef>
                <a:spcPts val="0"/>
              </a:spcBef>
              <a:spcAft>
                <a:spcPts val="0"/>
              </a:spcAft>
              <a:buSzPts val="2600"/>
              <a:buNone/>
              <a:defRPr/>
            </a:lvl6pPr>
            <a:lvl7pPr lvl="6" rtl="0">
              <a:spcBef>
                <a:spcPts val="0"/>
              </a:spcBef>
              <a:spcAft>
                <a:spcPts val="0"/>
              </a:spcAft>
              <a:buSzPts val="2600"/>
              <a:buNone/>
              <a:defRPr/>
            </a:lvl7pPr>
            <a:lvl8pPr lvl="7" rtl="0">
              <a:spcBef>
                <a:spcPts val="0"/>
              </a:spcBef>
              <a:spcAft>
                <a:spcPts val="0"/>
              </a:spcAft>
              <a:buSzPts val="2600"/>
              <a:buNone/>
              <a:defRPr/>
            </a:lvl8pPr>
            <a:lvl9pPr lvl="8" rtl="0">
              <a:spcBef>
                <a:spcPts val="0"/>
              </a:spcBef>
              <a:spcAft>
                <a:spcPts val="0"/>
              </a:spcAft>
              <a:buSzPts val="2600"/>
              <a:buNone/>
              <a:defRPr/>
            </a:lvl9pPr>
          </a:lstStyle>
          <a:p>
            <a:endParaRPr/>
          </a:p>
        </p:txBody>
      </p:sp>
      <p:sp>
        <p:nvSpPr>
          <p:cNvPr id="24" name="Google Shape;24;p5"/>
          <p:cNvSpPr txBox="1">
            <a:spLocks noGrp="1"/>
          </p:cNvSpPr>
          <p:nvPr>
            <p:ph type="subTitle" idx="1"/>
          </p:nvPr>
        </p:nvSpPr>
        <p:spPr>
          <a:xfrm>
            <a:off x="720000" y="3318362"/>
            <a:ext cx="4661400" cy="92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5" name="Google Shape;25;p5"/>
          <p:cNvSpPr txBox="1">
            <a:spLocks noGrp="1"/>
          </p:cNvSpPr>
          <p:nvPr>
            <p:ph type="subTitle" idx="2"/>
          </p:nvPr>
        </p:nvSpPr>
        <p:spPr>
          <a:xfrm>
            <a:off x="719975" y="1734787"/>
            <a:ext cx="4661400" cy="92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6" name="Google Shape;26;p5"/>
          <p:cNvSpPr txBox="1">
            <a:spLocks noGrp="1"/>
          </p:cNvSpPr>
          <p:nvPr>
            <p:ph type="subTitle" idx="3"/>
          </p:nvPr>
        </p:nvSpPr>
        <p:spPr>
          <a:xfrm>
            <a:off x="719975" y="1379888"/>
            <a:ext cx="4661400" cy="431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Inter"/>
              <a:buNone/>
              <a:defRPr sz="1600">
                <a:solidFill>
                  <a:schemeClr val="dk1"/>
                </a:solidFill>
                <a:latin typeface="Inter"/>
                <a:ea typeface="Inter"/>
                <a:cs typeface="Inter"/>
                <a:sym typeface="Inter"/>
              </a:defRPr>
            </a:lvl1pPr>
            <a:lvl2pPr lvl="1" algn="ctr" rtl="0">
              <a:lnSpc>
                <a:spcPct val="100000"/>
              </a:lnSpc>
              <a:spcBef>
                <a:spcPts val="0"/>
              </a:spcBef>
              <a:spcAft>
                <a:spcPts val="0"/>
              </a:spcAft>
              <a:buSzPts val="2400"/>
              <a:buFont typeface="Inter"/>
              <a:buNone/>
              <a:defRPr sz="2400" b="1">
                <a:latin typeface="Inter"/>
                <a:ea typeface="Inter"/>
                <a:cs typeface="Inter"/>
                <a:sym typeface="Inter"/>
              </a:defRPr>
            </a:lvl2pPr>
            <a:lvl3pPr lvl="2" algn="ctr" rtl="0">
              <a:lnSpc>
                <a:spcPct val="100000"/>
              </a:lnSpc>
              <a:spcBef>
                <a:spcPts val="0"/>
              </a:spcBef>
              <a:spcAft>
                <a:spcPts val="0"/>
              </a:spcAft>
              <a:buSzPts val="2400"/>
              <a:buFont typeface="Inter"/>
              <a:buNone/>
              <a:defRPr sz="2400" b="1">
                <a:latin typeface="Inter"/>
                <a:ea typeface="Inter"/>
                <a:cs typeface="Inter"/>
                <a:sym typeface="Inter"/>
              </a:defRPr>
            </a:lvl3pPr>
            <a:lvl4pPr lvl="3" algn="ctr" rtl="0">
              <a:lnSpc>
                <a:spcPct val="100000"/>
              </a:lnSpc>
              <a:spcBef>
                <a:spcPts val="0"/>
              </a:spcBef>
              <a:spcAft>
                <a:spcPts val="0"/>
              </a:spcAft>
              <a:buSzPts val="2400"/>
              <a:buFont typeface="Inter"/>
              <a:buNone/>
              <a:defRPr sz="2400" b="1">
                <a:latin typeface="Inter"/>
                <a:ea typeface="Inter"/>
                <a:cs typeface="Inter"/>
                <a:sym typeface="Inter"/>
              </a:defRPr>
            </a:lvl4pPr>
            <a:lvl5pPr lvl="4" algn="ctr" rtl="0">
              <a:lnSpc>
                <a:spcPct val="100000"/>
              </a:lnSpc>
              <a:spcBef>
                <a:spcPts val="0"/>
              </a:spcBef>
              <a:spcAft>
                <a:spcPts val="0"/>
              </a:spcAft>
              <a:buSzPts val="2400"/>
              <a:buFont typeface="Inter"/>
              <a:buNone/>
              <a:defRPr sz="2400" b="1">
                <a:latin typeface="Inter"/>
                <a:ea typeface="Inter"/>
                <a:cs typeface="Inter"/>
                <a:sym typeface="Inter"/>
              </a:defRPr>
            </a:lvl5pPr>
            <a:lvl6pPr lvl="5" algn="ctr" rtl="0">
              <a:lnSpc>
                <a:spcPct val="100000"/>
              </a:lnSpc>
              <a:spcBef>
                <a:spcPts val="0"/>
              </a:spcBef>
              <a:spcAft>
                <a:spcPts val="0"/>
              </a:spcAft>
              <a:buSzPts val="2400"/>
              <a:buFont typeface="Inter"/>
              <a:buNone/>
              <a:defRPr sz="2400" b="1">
                <a:latin typeface="Inter"/>
                <a:ea typeface="Inter"/>
                <a:cs typeface="Inter"/>
                <a:sym typeface="Inter"/>
              </a:defRPr>
            </a:lvl6pPr>
            <a:lvl7pPr lvl="6" algn="ctr" rtl="0">
              <a:lnSpc>
                <a:spcPct val="100000"/>
              </a:lnSpc>
              <a:spcBef>
                <a:spcPts val="0"/>
              </a:spcBef>
              <a:spcAft>
                <a:spcPts val="0"/>
              </a:spcAft>
              <a:buSzPts val="2400"/>
              <a:buFont typeface="Inter"/>
              <a:buNone/>
              <a:defRPr sz="2400" b="1">
                <a:latin typeface="Inter"/>
                <a:ea typeface="Inter"/>
                <a:cs typeface="Inter"/>
                <a:sym typeface="Inter"/>
              </a:defRPr>
            </a:lvl7pPr>
            <a:lvl8pPr lvl="7" algn="ctr" rtl="0">
              <a:lnSpc>
                <a:spcPct val="100000"/>
              </a:lnSpc>
              <a:spcBef>
                <a:spcPts val="0"/>
              </a:spcBef>
              <a:spcAft>
                <a:spcPts val="0"/>
              </a:spcAft>
              <a:buSzPts val="2400"/>
              <a:buFont typeface="Inter"/>
              <a:buNone/>
              <a:defRPr sz="2400" b="1">
                <a:latin typeface="Inter"/>
                <a:ea typeface="Inter"/>
                <a:cs typeface="Inter"/>
                <a:sym typeface="Inter"/>
              </a:defRPr>
            </a:lvl8pPr>
            <a:lvl9pPr lvl="8" algn="ctr" rtl="0">
              <a:lnSpc>
                <a:spcPct val="100000"/>
              </a:lnSpc>
              <a:spcBef>
                <a:spcPts val="0"/>
              </a:spcBef>
              <a:spcAft>
                <a:spcPts val="0"/>
              </a:spcAft>
              <a:buSzPts val="2400"/>
              <a:buFont typeface="Inter"/>
              <a:buNone/>
              <a:defRPr sz="2400" b="1">
                <a:latin typeface="Inter"/>
                <a:ea typeface="Inter"/>
                <a:cs typeface="Inter"/>
                <a:sym typeface="Inter"/>
              </a:defRPr>
            </a:lvl9pPr>
          </a:lstStyle>
          <a:p>
            <a:endParaRPr/>
          </a:p>
        </p:txBody>
      </p:sp>
      <p:sp>
        <p:nvSpPr>
          <p:cNvPr id="27" name="Google Shape;27;p5"/>
          <p:cNvSpPr txBox="1">
            <a:spLocks noGrp="1"/>
          </p:cNvSpPr>
          <p:nvPr>
            <p:ph type="subTitle" idx="4"/>
          </p:nvPr>
        </p:nvSpPr>
        <p:spPr>
          <a:xfrm>
            <a:off x="719975" y="2963463"/>
            <a:ext cx="4661400" cy="431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Inter"/>
              <a:buNone/>
              <a:defRPr sz="1600">
                <a:solidFill>
                  <a:schemeClr val="dk1"/>
                </a:solidFill>
                <a:latin typeface="Inter"/>
                <a:ea typeface="Inter"/>
                <a:cs typeface="Inter"/>
                <a:sym typeface="Inter"/>
              </a:defRPr>
            </a:lvl1pPr>
            <a:lvl2pPr lvl="1" algn="ctr" rtl="0">
              <a:lnSpc>
                <a:spcPct val="100000"/>
              </a:lnSpc>
              <a:spcBef>
                <a:spcPts val="0"/>
              </a:spcBef>
              <a:spcAft>
                <a:spcPts val="0"/>
              </a:spcAft>
              <a:buSzPts val="2400"/>
              <a:buFont typeface="Inter"/>
              <a:buNone/>
              <a:defRPr sz="2400" b="1">
                <a:latin typeface="Inter"/>
                <a:ea typeface="Inter"/>
                <a:cs typeface="Inter"/>
                <a:sym typeface="Inter"/>
              </a:defRPr>
            </a:lvl2pPr>
            <a:lvl3pPr lvl="2" algn="ctr" rtl="0">
              <a:lnSpc>
                <a:spcPct val="100000"/>
              </a:lnSpc>
              <a:spcBef>
                <a:spcPts val="0"/>
              </a:spcBef>
              <a:spcAft>
                <a:spcPts val="0"/>
              </a:spcAft>
              <a:buSzPts val="2400"/>
              <a:buFont typeface="Inter"/>
              <a:buNone/>
              <a:defRPr sz="2400" b="1">
                <a:latin typeface="Inter"/>
                <a:ea typeface="Inter"/>
                <a:cs typeface="Inter"/>
                <a:sym typeface="Inter"/>
              </a:defRPr>
            </a:lvl3pPr>
            <a:lvl4pPr lvl="3" algn="ctr" rtl="0">
              <a:lnSpc>
                <a:spcPct val="100000"/>
              </a:lnSpc>
              <a:spcBef>
                <a:spcPts val="0"/>
              </a:spcBef>
              <a:spcAft>
                <a:spcPts val="0"/>
              </a:spcAft>
              <a:buSzPts val="2400"/>
              <a:buFont typeface="Inter"/>
              <a:buNone/>
              <a:defRPr sz="2400" b="1">
                <a:latin typeface="Inter"/>
                <a:ea typeface="Inter"/>
                <a:cs typeface="Inter"/>
                <a:sym typeface="Inter"/>
              </a:defRPr>
            </a:lvl4pPr>
            <a:lvl5pPr lvl="4" algn="ctr" rtl="0">
              <a:lnSpc>
                <a:spcPct val="100000"/>
              </a:lnSpc>
              <a:spcBef>
                <a:spcPts val="0"/>
              </a:spcBef>
              <a:spcAft>
                <a:spcPts val="0"/>
              </a:spcAft>
              <a:buSzPts val="2400"/>
              <a:buFont typeface="Inter"/>
              <a:buNone/>
              <a:defRPr sz="2400" b="1">
                <a:latin typeface="Inter"/>
                <a:ea typeface="Inter"/>
                <a:cs typeface="Inter"/>
                <a:sym typeface="Inter"/>
              </a:defRPr>
            </a:lvl5pPr>
            <a:lvl6pPr lvl="5" algn="ctr" rtl="0">
              <a:lnSpc>
                <a:spcPct val="100000"/>
              </a:lnSpc>
              <a:spcBef>
                <a:spcPts val="0"/>
              </a:spcBef>
              <a:spcAft>
                <a:spcPts val="0"/>
              </a:spcAft>
              <a:buSzPts val="2400"/>
              <a:buFont typeface="Inter"/>
              <a:buNone/>
              <a:defRPr sz="2400" b="1">
                <a:latin typeface="Inter"/>
                <a:ea typeface="Inter"/>
                <a:cs typeface="Inter"/>
                <a:sym typeface="Inter"/>
              </a:defRPr>
            </a:lvl6pPr>
            <a:lvl7pPr lvl="6" algn="ctr" rtl="0">
              <a:lnSpc>
                <a:spcPct val="100000"/>
              </a:lnSpc>
              <a:spcBef>
                <a:spcPts val="0"/>
              </a:spcBef>
              <a:spcAft>
                <a:spcPts val="0"/>
              </a:spcAft>
              <a:buSzPts val="2400"/>
              <a:buFont typeface="Inter"/>
              <a:buNone/>
              <a:defRPr sz="2400" b="1">
                <a:latin typeface="Inter"/>
                <a:ea typeface="Inter"/>
                <a:cs typeface="Inter"/>
                <a:sym typeface="Inter"/>
              </a:defRPr>
            </a:lvl7pPr>
            <a:lvl8pPr lvl="7" algn="ctr" rtl="0">
              <a:lnSpc>
                <a:spcPct val="100000"/>
              </a:lnSpc>
              <a:spcBef>
                <a:spcPts val="0"/>
              </a:spcBef>
              <a:spcAft>
                <a:spcPts val="0"/>
              </a:spcAft>
              <a:buSzPts val="2400"/>
              <a:buFont typeface="Inter"/>
              <a:buNone/>
              <a:defRPr sz="2400" b="1">
                <a:latin typeface="Inter"/>
                <a:ea typeface="Inter"/>
                <a:cs typeface="Inter"/>
                <a:sym typeface="Inter"/>
              </a:defRPr>
            </a:lvl8pPr>
            <a:lvl9pPr lvl="8" algn="ctr" rtl="0">
              <a:lnSpc>
                <a:spcPct val="100000"/>
              </a:lnSpc>
              <a:spcBef>
                <a:spcPts val="0"/>
              </a:spcBef>
              <a:spcAft>
                <a:spcPts val="0"/>
              </a:spcAft>
              <a:buSzPts val="2400"/>
              <a:buFont typeface="Inter"/>
              <a:buNone/>
              <a:defRPr sz="2400" b="1">
                <a:latin typeface="Inter"/>
                <a:ea typeface="Inter"/>
                <a:cs typeface="Inter"/>
                <a:sym typeface="Inter"/>
              </a:defRPr>
            </a:lvl9pPr>
          </a:lstStyle>
          <a:p>
            <a:endParaRPr/>
          </a:p>
        </p:txBody>
      </p:sp>
      <p:sp>
        <p:nvSpPr>
          <p:cNvPr id="28" name="Google Shape;28;p5"/>
          <p:cNvSpPr>
            <a:spLocks noGrp="1"/>
          </p:cNvSpPr>
          <p:nvPr>
            <p:ph type="pic" idx="5"/>
          </p:nvPr>
        </p:nvSpPr>
        <p:spPr>
          <a:xfrm>
            <a:off x="5696375" y="1379900"/>
            <a:ext cx="2727600" cy="2861700"/>
          </a:xfrm>
          <a:prstGeom prst="roundRect">
            <a:avLst>
              <a:gd name="adj" fmla="val 16667"/>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solidFill>
          <a:schemeClr val="dk1"/>
        </a:solidFill>
        <a:effectLst/>
      </p:bgPr>
    </p:bg>
    <p:spTree>
      <p:nvGrpSpPr>
        <p:cNvPr id="1" name="Shape 29"/>
        <p:cNvGrpSpPr/>
        <p:nvPr/>
      </p:nvGrpSpPr>
      <p:grpSpPr>
        <a:xfrm>
          <a:off x="0" y="0"/>
          <a:ext cx="0" cy="0"/>
          <a:chOff x="0" y="0"/>
          <a:chExt cx="0" cy="0"/>
        </a:xfrm>
      </p:grpSpPr>
      <p:sp>
        <p:nvSpPr>
          <p:cNvPr id="30" name="Google Shape;30;p6"/>
          <p:cNvSpPr/>
          <p:nvPr/>
        </p:nvSpPr>
        <p:spPr>
          <a:xfrm rot="10800000" flipH="1">
            <a:off x="117900" y="119100"/>
            <a:ext cx="8908200" cy="4731900"/>
          </a:xfrm>
          <a:prstGeom prst="roundRect">
            <a:avLst>
              <a:gd name="adj" fmla="val 1779"/>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31" name="Google Shape;31;p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600"/>
              <a:buNone/>
              <a:defRPr/>
            </a:lvl1pPr>
            <a:lvl2pPr lvl="1" rtl="0">
              <a:spcBef>
                <a:spcPts val="0"/>
              </a:spcBef>
              <a:spcAft>
                <a:spcPts val="0"/>
              </a:spcAft>
              <a:buSzPts val="2600"/>
              <a:buNone/>
              <a:defRPr/>
            </a:lvl2pPr>
            <a:lvl3pPr lvl="2" rtl="0">
              <a:spcBef>
                <a:spcPts val="0"/>
              </a:spcBef>
              <a:spcAft>
                <a:spcPts val="0"/>
              </a:spcAft>
              <a:buSzPts val="2600"/>
              <a:buNone/>
              <a:defRPr/>
            </a:lvl3pPr>
            <a:lvl4pPr lvl="3" rtl="0">
              <a:spcBef>
                <a:spcPts val="0"/>
              </a:spcBef>
              <a:spcAft>
                <a:spcPts val="0"/>
              </a:spcAft>
              <a:buSzPts val="2600"/>
              <a:buNone/>
              <a:defRPr/>
            </a:lvl4pPr>
            <a:lvl5pPr lvl="4" rtl="0">
              <a:spcBef>
                <a:spcPts val="0"/>
              </a:spcBef>
              <a:spcAft>
                <a:spcPts val="0"/>
              </a:spcAft>
              <a:buSzPts val="2600"/>
              <a:buNone/>
              <a:defRPr/>
            </a:lvl5pPr>
            <a:lvl6pPr lvl="5" rtl="0">
              <a:spcBef>
                <a:spcPts val="0"/>
              </a:spcBef>
              <a:spcAft>
                <a:spcPts val="0"/>
              </a:spcAft>
              <a:buSzPts val="2600"/>
              <a:buNone/>
              <a:defRPr/>
            </a:lvl6pPr>
            <a:lvl7pPr lvl="6" rtl="0">
              <a:spcBef>
                <a:spcPts val="0"/>
              </a:spcBef>
              <a:spcAft>
                <a:spcPts val="0"/>
              </a:spcAft>
              <a:buSzPts val="2600"/>
              <a:buNone/>
              <a:defRPr/>
            </a:lvl7pPr>
            <a:lvl8pPr lvl="7" rtl="0">
              <a:spcBef>
                <a:spcPts val="0"/>
              </a:spcBef>
              <a:spcAft>
                <a:spcPts val="0"/>
              </a:spcAft>
              <a:buSzPts val="2600"/>
              <a:buNone/>
              <a:defRPr/>
            </a:lvl8pPr>
            <a:lvl9pPr lvl="8" rtl="0">
              <a:spcBef>
                <a:spcPts val="0"/>
              </a:spcBef>
              <a:spcAft>
                <a:spcPts val="0"/>
              </a:spcAft>
              <a:buSzPts val="26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bg>
      <p:bgPr>
        <a:solidFill>
          <a:schemeClr val="dk1"/>
        </a:solidFill>
        <a:effectLst/>
      </p:bgPr>
    </p:bg>
    <p:spTree>
      <p:nvGrpSpPr>
        <p:cNvPr id="1" name="Shape 32"/>
        <p:cNvGrpSpPr/>
        <p:nvPr/>
      </p:nvGrpSpPr>
      <p:grpSpPr>
        <a:xfrm>
          <a:off x="0" y="0"/>
          <a:ext cx="0" cy="0"/>
          <a:chOff x="0" y="0"/>
          <a:chExt cx="0" cy="0"/>
        </a:xfrm>
      </p:grpSpPr>
      <p:sp>
        <p:nvSpPr>
          <p:cNvPr id="33" name="Google Shape;33;p7"/>
          <p:cNvSpPr/>
          <p:nvPr/>
        </p:nvSpPr>
        <p:spPr>
          <a:xfrm rot="10800000" flipH="1">
            <a:off x="117900" y="119100"/>
            <a:ext cx="8908200" cy="4731900"/>
          </a:xfrm>
          <a:prstGeom prst="roundRect">
            <a:avLst>
              <a:gd name="adj" fmla="val 1779"/>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34" name="Google Shape;34;p7"/>
          <p:cNvSpPr txBox="1">
            <a:spLocks noGrp="1"/>
          </p:cNvSpPr>
          <p:nvPr>
            <p:ph type="title"/>
          </p:nvPr>
        </p:nvSpPr>
        <p:spPr>
          <a:xfrm>
            <a:off x="713225" y="448050"/>
            <a:ext cx="3681300" cy="576000"/>
          </a:xfrm>
          <a:prstGeom prst="rect">
            <a:avLst/>
          </a:prstGeom>
        </p:spPr>
        <p:txBody>
          <a:bodyPr spcFirstLastPara="1" wrap="square" lIns="91425" tIns="91425" rIns="91425" bIns="91425" anchor="t" anchorCtr="0">
            <a:noAutofit/>
          </a:bodyPr>
          <a:lstStyle>
            <a:lvl1pPr lvl="0" rtl="0">
              <a:spcBef>
                <a:spcPts val="0"/>
              </a:spcBef>
              <a:spcAft>
                <a:spcPts val="0"/>
              </a:spcAft>
              <a:buSzPts val="2600"/>
              <a:buNone/>
              <a:defRPr/>
            </a:lvl1pPr>
            <a:lvl2pPr lvl="1" rtl="0">
              <a:spcBef>
                <a:spcPts val="0"/>
              </a:spcBef>
              <a:spcAft>
                <a:spcPts val="0"/>
              </a:spcAft>
              <a:buSzPts val="2600"/>
              <a:buNone/>
              <a:defRPr/>
            </a:lvl2pPr>
            <a:lvl3pPr lvl="2" rtl="0">
              <a:spcBef>
                <a:spcPts val="0"/>
              </a:spcBef>
              <a:spcAft>
                <a:spcPts val="0"/>
              </a:spcAft>
              <a:buSzPts val="2600"/>
              <a:buNone/>
              <a:defRPr/>
            </a:lvl3pPr>
            <a:lvl4pPr lvl="3" rtl="0">
              <a:spcBef>
                <a:spcPts val="0"/>
              </a:spcBef>
              <a:spcAft>
                <a:spcPts val="0"/>
              </a:spcAft>
              <a:buSzPts val="2600"/>
              <a:buNone/>
              <a:defRPr/>
            </a:lvl4pPr>
            <a:lvl5pPr lvl="4" rtl="0">
              <a:spcBef>
                <a:spcPts val="0"/>
              </a:spcBef>
              <a:spcAft>
                <a:spcPts val="0"/>
              </a:spcAft>
              <a:buSzPts val="2600"/>
              <a:buNone/>
              <a:defRPr/>
            </a:lvl5pPr>
            <a:lvl6pPr lvl="5" rtl="0">
              <a:spcBef>
                <a:spcPts val="0"/>
              </a:spcBef>
              <a:spcAft>
                <a:spcPts val="0"/>
              </a:spcAft>
              <a:buSzPts val="2600"/>
              <a:buNone/>
              <a:defRPr/>
            </a:lvl6pPr>
            <a:lvl7pPr lvl="6" rtl="0">
              <a:spcBef>
                <a:spcPts val="0"/>
              </a:spcBef>
              <a:spcAft>
                <a:spcPts val="0"/>
              </a:spcAft>
              <a:buSzPts val="2600"/>
              <a:buNone/>
              <a:defRPr/>
            </a:lvl7pPr>
            <a:lvl8pPr lvl="7" rtl="0">
              <a:spcBef>
                <a:spcPts val="0"/>
              </a:spcBef>
              <a:spcAft>
                <a:spcPts val="0"/>
              </a:spcAft>
              <a:buSzPts val="2600"/>
              <a:buNone/>
              <a:defRPr/>
            </a:lvl8pPr>
            <a:lvl9pPr lvl="8" rtl="0">
              <a:spcBef>
                <a:spcPts val="0"/>
              </a:spcBef>
              <a:spcAft>
                <a:spcPts val="0"/>
              </a:spcAft>
              <a:buSzPts val="2600"/>
              <a:buNone/>
              <a:defRPr/>
            </a:lvl9pPr>
          </a:lstStyle>
          <a:p>
            <a:endParaRPr/>
          </a:p>
        </p:txBody>
      </p:sp>
      <p:sp>
        <p:nvSpPr>
          <p:cNvPr id="35" name="Google Shape;35;p7"/>
          <p:cNvSpPr txBox="1">
            <a:spLocks noGrp="1"/>
          </p:cNvSpPr>
          <p:nvPr>
            <p:ph type="subTitle" idx="1"/>
          </p:nvPr>
        </p:nvSpPr>
        <p:spPr>
          <a:xfrm>
            <a:off x="713225" y="1744525"/>
            <a:ext cx="3681300" cy="2160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Font typeface="Inter"/>
              <a:buChar char="■"/>
              <a:defRPr/>
            </a:lvl1pPr>
            <a:lvl2pPr lvl="1" algn="ctr" rtl="0">
              <a:lnSpc>
                <a:spcPct val="100000"/>
              </a:lnSpc>
              <a:spcBef>
                <a:spcPts val="0"/>
              </a:spcBef>
              <a:spcAft>
                <a:spcPts val="0"/>
              </a:spcAft>
              <a:buClr>
                <a:srgbClr val="E76A28"/>
              </a:buClr>
              <a:buSzPts val="1200"/>
              <a:buFont typeface="Inter"/>
              <a:buChar char="○"/>
              <a:defRPr/>
            </a:lvl2pPr>
            <a:lvl3pPr lvl="2" algn="ctr" rtl="0">
              <a:lnSpc>
                <a:spcPct val="100000"/>
              </a:lnSpc>
              <a:spcBef>
                <a:spcPts val="0"/>
              </a:spcBef>
              <a:spcAft>
                <a:spcPts val="0"/>
              </a:spcAft>
              <a:buClr>
                <a:srgbClr val="E76A28"/>
              </a:buClr>
              <a:buSzPts val="1200"/>
              <a:buFont typeface="Inter"/>
              <a:buChar char="■"/>
              <a:defRPr/>
            </a:lvl3pPr>
            <a:lvl4pPr lvl="3" algn="ctr" rtl="0">
              <a:lnSpc>
                <a:spcPct val="100000"/>
              </a:lnSpc>
              <a:spcBef>
                <a:spcPts val="0"/>
              </a:spcBef>
              <a:spcAft>
                <a:spcPts val="0"/>
              </a:spcAft>
              <a:buClr>
                <a:srgbClr val="E76A28"/>
              </a:buClr>
              <a:buSzPts val="1200"/>
              <a:buFont typeface="Inter"/>
              <a:buChar char="●"/>
              <a:defRPr/>
            </a:lvl4pPr>
            <a:lvl5pPr lvl="4" algn="ctr" rtl="0">
              <a:lnSpc>
                <a:spcPct val="100000"/>
              </a:lnSpc>
              <a:spcBef>
                <a:spcPts val="0"/>
              </a:spcBef>
              <a:spcAft>
                <a:spcPts val="0"/>
              </a:spcAft>
              <a:buClr>
                <a:srgbClr val="E76A28"/>
              </a:buClr>
              <a:buSzPts val="1200"/>
              <a:buFont typeface="Inter"/>
              <a:buChar char="○"/>
              <a:defRPr/>
            </a:lvl5pPr>
            <a:lvl6pPr lvl="5" algn="ctr" rtl="0">
              <a:lnSpc>
                <a:spcPct val="100000"/>
              </a:lnSpc>
              <a:spcBef>
                <a:spcPts val="0"/>
              </a:spcBef>
              <a:spcAft>
                <a:spcPts val="0"/>
              </a:spcAft>
              <a:buClr>
                <a:srgbClr val="999999"/>
              </a:buClr>
              <a:buSzPts val="1200"/>
              <a:buFont typeface="Inter"/>
              <a:buChar char="■"/>
              <a:defRPr/>
            </a:lvl6pPr>
            <a:lvl7pPr lvl="6" algn="ctr" rtl="0">
              <a:lnSpc>
                <a:spcPct val="100000"/>
              </a:lnSpc>
              <a:spcBef>
                <a:spcPts val="0"/>
              </a:spcBef>
              <a:spcAft>
                <a:spcPts val="0"/>
              </a:spcAft>
              <a:buClr>
                <a:srgbClr val="999999"/>
              </a:buClr>
              <a:buSzPts val="1200"/>
              <a:buFont typeface="Inter"/>
              <a:buChar char="●"/>
              <a:defRPr/>
            </a:lvl7pPr>
            <a:lvl8pPr lvl="7" algn="ctr" rtl="0">
              <a:lnSpc>
                <a:spcPct val="100000"/>
              </a:lnSpc>
              <a:spcBef>
                <a:spcPts val="0"/>
              </a:spcBef>
              <a:spcAft>
                <a:spcPts val="0"/>
              </a:spcAft>
              <a:buClr>
                <a:srgbClr val="999999"/>
              </a:buClr>
              <a:buSzPts val="1200"/>
              <a:buFont typeface="Inter"/>
              <a:buChar char="○"/>
              <a:defRPr/>
            </a:lvl8pPr>
            <a:lvl9pPr lvl="8" algn="ctr" rtl="0">
              <a:lnSpc>
                <a:spcPct val="100000"/>
              </a:lnSpc>
              <a:spcBef>
                <a:spcPts val="0"/>
              </a:spcBef>
              <a:spcAft>
                <a:spcPts val="0"/>
              </a:spcAft>
              <a:buClr>
                <a:srgbClr val="999999"/>
              </a:buClr>
              <a:buSzPts val="1200"/>
              <a:buFont typeface="Inter"/>
              <a:buChar char="■"/>
              <a:defRPr/>
            </a:lvl9pPr>
          </a:lstStyle>
          <a:p>
            <a:endParaRPr/>
          </a:p>
        </p:txBody>
      </p:sp>
      <p:sp>
        <p:nvSpPr>
          <p:cNvPr id="36" name="Google Shape;36;p7"/>
          <p:cNvSpPr>
            <a:spLocks noGrp="1"/>
          </p:cNvSpPr>
          <p:nvPr>
            <p:ph type="pic" idx="2"/>
          </p:nvPr>
        </p:nvSpPr>
        <p:spPr>
          <a:xfrm>
            <a:off x="4709525" y="445775"/>
            <a:ext cx="3721200" cy="4251900"/>
          </a:xfrm>
          <a:prstGeom prst="roundRect">
            <a:avLst>
              <a:gd name="adj" fmla="val 16667"/>
            </a:avLst>
          </a:prstGeom>
          <a:noFill/>
          <a:ln>
            <a:no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7"/>
        <p:cNvGrpSpPr/>
        <p:nvPr/>
      </p:nvGrpSpPr>
      <p:grpSpPr>
        <a:xfrm>
          <a:off x="0" y="0"/>
          <a:ext cx="0" cy="0"/>
          <a:chOff x="0" y="0"/>
          <a:chExt cx="0" cy="0"/>
        </a:xfrm>
      </p:grpSpPr>
      <p:sp>
        <p:nvSpPr>
          <p:cNvPr id="38" name="Google Shape;38;p8"/>
          <p:cNvSpPr/>
          <p:nvPr/>
        </p:nvSpPr>
        <p:spPr>
          <a:xfrm rot="10800000" flipH="1">
            <a:off x="117900" y="119100"/>
            <a:ext cx="8908200" cy="4731900"/>
          </a:xfrm>
          <a:prstGeom prst="roundRect">
            <a:avLst>
              <a:gd name="adj" fmla="val 1779"/>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39" name="Google Shape;39;p8"/>
          <p:cNvSpPr txBox="1">
            <a:spLocks noGrp="1"/>
          </p:cNvSpPr>
          <p:nvPr>
            <p:ph type="title"/>
          </p:nvPr>
        </p:nvSpPr>
        <p:spPr>
          <a:xfrm>
            <a:off x="2317950" y="1307100"/>
            <a:ext cx="4508100" cy="25293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Clr>
                <a:schemeClr val="lt1"/>
              </a:buClr>
              <a:buSzPts val="6000"/>
              <a:buNone/>
              <a:defRPr sz="60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0"/>
        <p:cNvGrpSpPr/>
        <p:nvPr/>
      </p:nvGrpSpPr>
      <p:grpSpPr>
        <a:xfrm>
          <a:off x="0" y="0"/>
          <a:ext cx="0" cy="0"/>
          <a:chOff x="0" y="0"/>
          <a:chExt cx="0" cy="0"/>
        </a:xfrm>
      </p:grpSpPr>
      <p:sp>
        <p:nvSpPr>
          <p:cNvPr id="41" name="Google Shape;41;p9"/>
          <p:cNvSpPr/>
          <p:nvPr/>
        </p:nvSpPr>
        <p:spPr>
          <a:xfrm rot="10800000" flipH="1">
            <a:off x="117900" y="119100"/>
            <a:ext cx="8908200" cy="4731900"/>
          </a:xfrm>
          <a:prstGeom prst="roundRect">
            <a:avLst>
              <a:gd name="adj" fmla="val 1779"/>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42" name="Google Shape;42;p9"/>
          <p:cNvSpPr txBox="1">
            <a:spLocks noGrp="1"/>
          </p:cNvSpPr>
          <p:nvPr>
            <p:ph type="title"/>
          </p:nvPr>
        </p:nvSpPr>
        <p:spPr>
          <a:xfrm>
            <a:off x="2135550" y="1189100"/>
            <a:ext cx="4872900" cy="1964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a:solidFill>
                  <a:schemeClr val="lt1"/>
                </a:solidFill>
              </a:defRPr>
            </a:lvl1pPr>
            <a:lvl2pPr lvl="1" algn="ctr" rtl="0">
              <a:spcBef>
                <a:spcPts val="0"/>
              </a:spcBef>
              <a:spcAft>
                <a:spcPts val="0"/>
              </a:spcAft>
              <a:buClr>
                <a:schemeClr val="lt1"/>
              </a:buClr>
              <a:buSzPts val="2600"/>
              <a:buNone/>
              <a:defRPr>
                <a:solidFill>
                  <a:schemeClr val="lt1"/>
                </a:solidFill>
              </a:defRPr>
            </a:lvl2pPr>
            <a:lvl3pPr lvl="2" algn="ctr" rtl="0">
              <a:spcBef>
                <a:spcPts val="0"/>
              </a:spcBef>
              <a:spcAft>
                <a:spcPts val="0"/>
              </a:spcAft>
              <a:buClr>
                <a:schemeClr val="lt1"/>
              </a:buClr>
              <a:buSzPts val="2600"/>
              <a:buNone/>
              <a:defRPr>
                <a:solidFill>
                  <a:schemeClr val="lt1"/>
                </a:solidFill>
              </a:defRPr>
            </a:lvl3pPr>
            <a:lvl4pPr lvl="3" algn="ctr" rtl="0">
              <a:spcBef>
                <a:spcPts val="0"/>
              </a:spcBef>
              <a:spcAft>
                <a:spcPts val="0"/>
              </a:spcAft>
              <a:buClr>
                <a:schemeClr val="lt1"/>
              </a:buClr>
              <a:buSzPts val="2600"/>
              <a:buNone/>
              <a:defRPr>
                <a:solidFill>
                  <a:schemeClr val="lt1"/>
                </a:solidFill>
              </a:defRPr>
            </a:lvl4pPr>
            <a:lvl5pPr lvl="4" algn="ctr" rtl="0">
              <a:spcBef>
                <a:spcPts val="0"/>
              </a:spcBef>
              <a:spcAft>
                <a:spcPts val="0"/>
              </a:spcAft>
              <a:buClr>
                <a:schemeClr val="lt1"/>
              </a:buClr>
              <a:buSzPts val="2600"/>
              <a:buNone/>
              <a:defRPr>
                <a:solidFill>
                  <a:schemeClr val="lt1"/>
                </a:solidFill>
              </a:defRPr>
            </a:lvl5pPr>
            <a:lvl6pPr lvl="5" algn="ctr" rtl="0">
              <a:spcBef>
                <a:spcPts val="0"/>
              </a:spcBef>
              <a:spcAft>
                <a:spcPts val="0"/>
              </a:spcAft>
              <a:buClr>
                <a:schemeClr val="lt1"/>
              </a:buClr>
              <a:buSzPts val="2600"/>
              <a:buNone/>
              <a:defRPr>
                <a:solidFill>
                  <a:schemeClr val="lt1"/>
                </a:solidFill>
              </a:defRPr>
            </a:lvl6pPr>
            <a:lvl7pPr lvl="6" algn="ctr" rtl="0">
              <a:spcBef>
                <a:spcPts val="0"/>
              </a:spcBef>
              <a:spcAft>
                <a:spcPts val="0"/>
              </a:spcAft>
              <a:buClr>
                <a:schemeClr val="lt1"/>
              </a:buClr>
              <a:buSzPts val="2600"/>
              <a:buNone/>
              <a:defRPr>
                <a:solidFill>
                  <a:schemeClr val="lt1"/>
                </a:solidFill>
              </a:defRPr>
            </a:lvl7pPr>
            <a:lvl8pPr lvl="7" algn="ctr" rtl="0">
              <a:spcBef>
                <a:spcPts val="0"/>
              </a:spcBef>
              <a:spcAft>
                <a:spcPts val="0"/>
              </a:spcAft>
              <a:buClr>
                <a:schemeClr val="lt1"/>
              </a:buClr>
              <a:buSzPts val="2600"/>
              <a:buNone/>
              <a:defRPr>
                <a:solidFill>
                  <a:schemeClr val="lt1"/>
                </a:solidFill>
              </a:defRPr>
            </a:lvl8pPr>
            <a:lvl9pPr lvl="8" algn="ctr" rtl="0">
              <a:spcBef>
                <a:spcPts val="0"/>
              </a:spcBef>
              <a:spcAft>
                <a:spcPts val="0"/>
              </a:spcAft>
              <a:buClr>
                <a:schemeClr val="lt1"/>
              </a:buClr>
              <a:buSzPts val="2600"/>
              <a:buNone/>
              <a:defRPr>
                <a:solidFill>
                  <a:schemeClr val="lt1"/>
                </a:solidFill>
              </a:defRPr>
            </a:lvl9pPr>
          </a:lstStyle>
          <a:p>
            <a:endParaRPr/>
          </a:p>
        </p:txBody>
      </p:sp>
      <p:sp>
        <p:nvSpPr>
          <p:cNvPr id="43" name="Google Shape;43;p9"/>
          <p:cNvSpPr txBox="1">
            <a:spLocks noGrp="1"/>
          </p:cNvSpPr>
          <p:nvPr>
            <p:ph type="subTitle" idx="1"/>
          </p:nvPr>
        </p:nvSpPr>
        <p:spPr>
          <a:xfrm>
            <a:off x="2135550" y="3153500"/>
            <a:ext cx="4872900" cy="67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200"/>
              <a:buNone/>
              <a:defRPr sz="1600">
                <a:solidFill>
                  <a:schemeClr val="lt1"/>
                </a:solidFill>
              </a:defRPr>
            </a:lvl1pPr>
            <a:lvl2pPr lvl="1" algn="ctr" rtl="0">
              <a:lnSpc>
                <a:spcPct val="100000"/>
              </a:lnSpc>
              <a:spcBef>
                <a:spcPts val="0"/>
              </a:spcBef>
              <a:spcAft>
                <a:spcPts val="0"/>
              </a:spcAft>
              <a:buClr>
                <a:schemeClr val="lt1"/>
              </a:buClr>
              <a:buSzPts val="1200"/>
              <a:buNone/>
              <a:defRPr>
                <a:solidFill>
                  <a:schemeClr val="lt1"/>
                </a:solidFill>
              </a:defRPr>
            </a:lvl2pPr>
            <a:lvl3pPr lvl="2" algn="ctr" rtl="0">
              <a:lnSpc>
                <a:spcPct val="100000"/>
              </a:lnSpc>
              <a:spcBef>
                <a:spcPts val="0"/>
              </a:spcBef>
              <a:spcAft>
                <a:spcPts val="0"/>
              </a:spcAft>
              <a:buClr>
                <a:schemeClr val="lt1"/>
              </a:buClr>
              <a:buSzPts val="1200"/>
              <a:buNone/>
              <a:defRPr>
                <a:solidFill>
                  <a:schemeClr val="lt1"/>
                </a:solidFill>
              </a:defRPr>
            </a:lvl3pPr>
            <a:lvl4pPr lvl="3" algn="ctr" rtl="0">
              <a:lnSpc>
                <a:spcPct val="100000"/>
              </a:lnSpc>
              <a:spcBef>
                <a:spcPts val="0"/>
              </a:spcBef>
              <a:spcAft>
                <a:spcPts val="0"/>
              </a:spcAft>
              <a:buClr>
                <a:schemeClr val="lt1"/>
              </a:buClr>
              <a:buSzPts val="1200"/>
              <a:buNone/>
              <a:defRPr>
                <a:solidFill>
                  <a:schemeClr val="lt1"/>
                </a:solidFill>
              </a:defRPr>
            </a:lvl4pPr>
            <a:lvl5pPr lvl="4" algn="ctr" rtl="0">
              <a:lnSpc>
                <a:spcPct val="100000"/>
              </a:lnSpc>
              <a:spcBef>
                <a:spcPts val="0"/>
              </a:spcBef>
              <a:spcAft>
                <a:spcPts val="0"/>
              </a:spcAft>
              <a:buClr>
                <a:schemeClr val="lt1"/>
              </a:buClr>
              <a:buSzPts val="1200"/>
              <a:buNone/>
              <a:defRPr>
                <a:solidFill>
                  <a:schemeClr val="lt1"/>
                </a:solidFill>
              </a:defRPr>
            </a:lvl5pPr>
            <a:lvl6pPr lvl="5" algn="ctr" rtl="0">
              <a:lnSpc>
                <a:spcPct val="100000"/>
              </a:lnSpc>
              <a:spcBef>
                <a:spcPts val="0"/>
              </a:spcBef>
              <a:spcAft>
                <a:spcPts val="0"/>
              </a:spcAft>
              <a:buClr>
                <a:schemeClr val="lt1"/>
              </a:buClr>
              <a:buSzPts val="1200"/>
              <a:buNone/>
              <a:defRPr>
                <a:solidFill>
                  <a:schemeClr val="lt1"/>
                </a:solidFill>
              </a:defRPr>
            </a:lvl6pPr>
            <a:lvl7pPr lvl="6" algn="ctr" rtl="0">
              <a:lnSpc>
                <a:spcPct val="100000"/>
              </a:lnSpc>
              <a:spcBef>
                <a:spcPts val="0"/>
              </a:spcBef>
              <a:spcAft>
                <a:spcPts val="0"/>
              </a:spcAft>
              <a:buClr>
                <a:schemeClr val="lt1"/>
              </a:buClr>
              <a:buSzPts val="1200"/>
              <a:buNone/>
              <a:defRPr>
                <a:solidFill>
                  <a:schemeClr val="lt1"/>
                </a:solidFill>
              </a:defRPr>
            </a:lvl7pPr>
            <a:lvl8pPr lvl="7" algn="ctr" rtl="0">
              <a:lnSpc>
                <a:spcPct val="100000"/>
              </a:lnSpc>
              <a:spcBef>
                <a:spcPts val="0"/>
              </a:spcBef>
              <a:spcAft>
                <a:spcPts val="0"/>
              </a:spcAft>
              <a:buClr>
                <a:schemeClr val="lt1"/>
              </a:buClr>
              <a:buSzPts val="1200"/>
              <a:buNone/>
              <a:defRPr>
                <a:solidFill>
                  <a:schemeClr val="lt1"/>
                </a:solidFill>
              </a:defRPr>
            </a:lvl8pPr>
            <a:lvl9pPr lvl="8" algn="ctr" rtl="0">
              <a:lnSpc>
                <a:spcPct val="100000"/>
              </a:lnSpc>
              <a:spcBef>
                <a:spcPts val="0"/>
              </a:spcBef>
              <a:spcAft>
                <a:spcPts val="0"/>
              </a:spcAft>
              <a:buClr>
                <a:schemeClr val="lt1"/>
              </a:buClr>
              <a:buSzPts val="1200"/>
              <a:buNone/>
              <a:defRPr>
                <a:solidFill>
                  <a:schemeClr val="l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4"/>
        <p:cNvGrpSpPr/>
        <p:nvPr/>
      </p:nvGrpSpPr>
      <p:grpSpPr>
        <a:xfrm>
          <a:off x="0" y="0"/>
          <a:ext cx="0" cy="0"/>
          <a:chOff x="0" y="0"/>
          <a:chExt cx="0" cy="0"/>
        </a:xfrm>
      </p:grpSpPr>
      <p:sp>
        <p:nvSpPr>
          <p:cNvPr id="45" name="Google Shape;45;p10"/>
          <p:cNvSpPr>
            <a:spLocks noGrp="1"/>
          </p:cNvSpPr>
          <p:nvPr>
            <p:ph type="pic" idx="2"/>
          </p:nvPr>
        </p:nvSpPr>
        <p:spPr>
          <a:xfrm>
            <a:off x="0" y="0"/>
            <a:ext cx="9144000" cy="5143500"/>
          </a:xfrm>
          <a:prstGeom prst="rect">
            <a:avLst/>
          </a:prstGeom>
          <a:noFill/>
          <a:ln>
            <a:noFill/>
          </a:ln>
        </p:spPr>
      </p:sp>
      <p:sp>
        <p:nvSpPr>
          <p:cNvPr id="46" name="Google Shape;46;p10"/>
          <p:cNvSpPr txBox="1">
            <a:spLocks noGrp="1"/>
          </p:cNvSpPr>
          <p:nvPr>
            <p:ph type="title"/>
          </p:nvPr>
        </p:nvSpPr>
        <p:spPr>
          <a:xfrm>
            <a:off x="720000" y="4014450"/>
            <a:ext cx="7704000" cy="572700"/>
          </a:xfrm>
          <a:prstGeom prst="rect">
            <a:avLst/>
          </a:prstGeom>
          <a:solidFill>
            <a:schemeClr val="dk1"/>
          </a:solidFill>
        </p:spPr>
        <p:txBody>
          <a:bodyPr spcFirstLastPara="1" wrap="square" lIns="91425" tIns="91425" rIns="91425" bIns="91425" anchor="ctr"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1800"/>
              <a:buNone/>
              <a:defRPr sz="1800">
                <a:solidFill>
                  <a:schemeClr val="lt1"/>
                </a:solidFill>
              </a:defRPr>
            </a:lvl2pPr>
            <a:lvl3pPr lvl="2" algn="ctr" rtl="0">
              <a:spcBef>
                <a:spcPts val="0"/>
              </a:spcBef>
              <a:spcAft>
                <a:spcPts val="0"/>
              </a:spcAft>
              <a:buClr>
                <a:schemeClr val="lt1"/>
              </a:buClr>
              <a:buSzPts val="1800"/>
              <a:buNone/>
              <a:defRPr sz="1800">
                <a:solidFill>
                  <a:schemeClr val="lt1"/>
                </a:solidFill>
              </a:defRPr>
            </a:lvl3pPr>
            <a:lvl4pPr lvl="3" algn="ctr" rtl="0">
              <a:spcBef>
                <a:spcPts val="0"/>
              </a:spcBef>
              <a:spcAft>
                <a:spcPts val="0"/>
              </a:spcAft>
              <a:buClr>
                <a:schemeClr val="lt1"/>
              </a:buClr>
              <a:buSzPts val="1800"/>
              <a:buNone/>
              <a:defRPr sz="1800">
                <a:solidFill>
                  <a:schemeClr val="lt1"/>
                </a:solidFill>
              </a:defRPr>
            </a:lvl4pPr>
            <a:lvl5pPr lvl="4" algn="ctr" rtl="0">
              <a:spcBef>
                <a:spcPts val="0"/>
              </a:spcBef>
              <a:spcAft>
                <a:spcPts val="0"/>
              </a:spcAft>
              <a:buClr>
                <a:schemeClr val="lt1"/>
              </a:buClr>
              <a:buSzPts val="1800"/>
              <a:buNone/>
              <a:defRPr sz="1800">
                <a:solidFill>
                  <a:schemeClr val="lt1"/>
                </a:solidFill>
              </a:defRPr>
            </a:lvl5pPr>
            <a:lvl6pPr lvl="5" algn="ctr" rtl="0">
              <a:spcBef>
                <a:spcPts val="0"/>
              </a:spcBef>
              <a:spcAft>
                <a:spcPts val="0"/>
              </a:spcAft>
              <a:buClr>
                <a:schemeClr val="lt1"/>
              </a:buClr>
              <a:buSzPts val="1800"/>
              <a:buNone/>
              <a:defRPr sz="1800">
                <a:solidFill>
                  <a:schemeClr val="lt1"/>
                </a:solidFill>
              </a:defRPr>
            </a:lvl6pPr>
            <a:lvl7pPr lvl="6" algn="ctr" rtl="0">
              <a:spcBef>
                <a:spcPts val="0"/>
              </a:spcBef>
              <a:spcAft>
                <a:spcPts val="0"/>
              </a:spcAft>
              <a:buClr>
                <a:schemeClr val="lt1"/>
              </a:buClr>
              <a:buSzPts val="1800"/>
              <a:buNone/>
              <a:defRPr sz="1800">
                <a:solidFill>
                  <a:schemeClr val="lt1"/>
                </a:solidFill>
              </a:defRPr>
            </a:lvl7pPr>
            <a:lvl8pPr lvl="7" algn="ctr" rtl="0">
              <a:spcBef>
                <a:spcPts val="0"/>
              </a:spcBef>
              <a:spcAft>
                <a:spcPts val="0"/>
              </a:spcAft>
              <a:buClr>
                <a:schemeClr val="lt1"/>
              </a:buClr>
              <a:buSzPts val="1800"/>
              <a:buNone/>
              <a:defRPr sz="1800">
                <a:solidFill>
                  <a:schemeClr val="lt1"/>
                </a:solidFill>
              </a:defRPr>
            </a:lvl8pPr>
            <a:lvl9pPr lvl="8" algn="ctr" rtl="0">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600"/>
              <a:buFont typeface="Inter"/>
              <a:buNone/>
              <a:defRPr sz="2600">
                <a:solidFill>
                  <a:schemeClr val="dk1"/>
                </a:solidFill>
                <a:latin typeface="Inter"/>
                <a:ea typeface="Inter"/>
                <a:cs typeface="Inter"/>
                <a:sym typeface="Inter"/>
              </a:defRPr>
            </a:lvl1pPr>
            <a:lvl2pPr lvl="1" rtl="0">
              <a:spcBef>
                <a:spcPts val="0"/>
              </a:spcBef>
              <a:spcAft>
                <a:spcPts val="0"/>
              </a:spcAft>
              <a:buClr>
                <a:schemeClr val="dk1"/>
              </a:buClr>
              <a:buSzPts val="2600"/>
              <a:buFont typeface="Inter"/>
              <a:buNone/>
              <a:defRPr sz="2600">
                <a:solidFill>
                  <a:schemeClr val="dk1"/>
                </a:solidFill>
                <a:latin typeface="Inter"/>
                <a:ea typeface="Inter"/>
                <a:cs typeface="Inter"/>
                <a:sym typeface="Inter"/>
              </a:defRPr>
            </a:lvl2pPr>
            <a:lvl3pPr lvl="2" rtl="0">
              <a:spcBef>
                <a:spcPts val="0"/>
              </a:spcBef>
              <a:spcAft>
                <a:spcPts val="0"/>
              </a:spcAft>
              <a:buClr>
                <a:schemeClr val="dk1"/>
              </a:buClr>
              <a:buSzPts val="2600"/>
              <a:buFont typeface="Inter"/>
              <a:buNone/>
              <a:defRPr sz="2600">
                <a:solidFill>
                  <a:schemeClr val="dk1"/>
                </a:solidFill>
                <a:latin typeface="Inter"/>
                <a:ea typeface="Inter"/>
                <a:cs typeface="Inter"/>
                <a:sym typeface="Inter"/>
              </a:defRPr>
            </a:lvl3pPr>
            <a:lvl4pPr lvl="3" rtl="0">
              <a:spcBef>
                <a:spcPts val="0"/>
              </a:spcBef>
              <a:spcAft>
                <a:spcPts val="0"/>
              </a:spcAft>
              <a:buClr>
                <a:schemeClr val="dk1"/>
              </a:buClr>
              <a:buSzPts val="2600"/>
              <a:buFont typeface="Inter"/>
              <a:buNone/>
              <a:defRPr sz="2600">
                <a:solidFill>
                  <a:schemeClr val="dk1"/>
                </a:solidFill>
                <a:latin typeface="Inter"/>
                <a:ea typeface="Inter"/>
                <a:cs typeface="Inter"/>
                <a:sym typeface="Inter"/>
              </a:defRPr>
            </a:lvl4pPr>
            <a:lvl5pPr lvl="4" rtl="0">
              <a:spcBef>
                <a:spcPts val="0"/>
              </a:spcBef>
              <a:spcAft>
                <a:spcPts val="0"/>
              </a:spcAft>
              <a:buClr>
                <a:schemeClr val="dk1"/>
              </a:buClr>
              <a:buSzPts val="2600"/>
              <a:buFont typeface="Inter"/>
              <a:buNone/>
              <a:defRPr sz="2600">
                <a:solidFill>
                  <a:schemeClr val="dk1"/>
                </a:solidFill>
                <a:latin typeface="Inter"/>
                <a:ea typeface="Inter"/>
                <a:cs typeface="Inter"/>
                <a:sym typeface="Inter"/>
              </a:defRPr>
            </a:lvl5pPr>
            <a:lvl6pPr lvl="5" rtl="0">
              <a:spcBef>
                <a:spcPts val="0"/>
              </a:spcBef>
              <a:spcAft>
                <a:spcPts val="0"/>
              </a:spcAft>
              <a:buClr>
                <a:schemeClr val="dk1"/>
              </a:buClr>
              <a:buSzPts val="2600"/>
              <a:buFont typeface="Inter"/>
              <a:buNone/>
              <a:defRPr sz="2600">
                <a:solidFill>
                  <a:schemeClr val="dk1"/>
                </a:solidFill>
                <a:latin typeface="Inter"/>
                <a:ea typeface="Inter"/>
                <a:cs typeface="Inter"/>
                <a:sym typeface="Inter"/>
              </a:defRPr>
            </a:lvl6pPr>
            <a:lvl7pPr lvl="6" rtl="0">
              <a:spcBef>
                <a:spcPts val="0"/>
              </a:spcBef>
              <a:spcAft>
                <a:spcPts val="0"/>
              </a:spcAft>
              <a:buClr>
                <a:schemeClr val="dk1"/>
              </a:buClr>
              <a:buSzPts val="2600"/>
              <a:buFont typeface="Inter"/>
              <a:buNone/>
              <a:defRPr sz="2600">
                <a:solidFill>
                  <a:schemeClr val="dk1"/>
                </a:solidFill>
                <a:latin typeface="Inter"/>
                <a:ea typeface="Inter"/>
                <a:cs typeface="Inter"/>
                <a:sym typeface="Inter"/>
              </a:defRPr>
            </a:lvl7pPr>
            <a:lvl8pPr lvl="7" rtl="0">
              <a:spcBef>
                <a:spcPts val="0"/>
              </a:spcBef>
              <a:spcAft>
                <a:spcPts val="0"/>
              </a:spcAft>
              <a:buClr>
                <a:schemeClr val="dk1"/>
              </a:buClr>
              <a:buSzPts val="2600"/>
              <a:buFont typeface="Inter"/>
              <a:buNone/>
              <a:defRPr sz="2600">
                <a:solidFill>
                  <a:schemeClr val="dk1"/>
                </a:solidFill>
                <a:latin typeface="Inter"/>
                <a:ea typeface="Inter"/>
                <a:cs typeface="Inter"/>
                <a:sym typeface="Inter"/>
              </a:defRPr>
            </a:lvl8pPr>
            <a:lvl9pPr lvl="8" rtl="0">
              <a:spcBef>
                <a:spcPts val="0"/>
              </a:spcBef>
              <a:spcAft>
                <a:spcPts val="0"/>
              </a:spcAft>
              <a:buClr>
                <a:schemeClr val="dk1"/>
              </a:buClr>
              <a:buSzPts val="2600"/>
              <a:buFont typeface="Inter"/>
              <a:buNone/>
              <a:defRPr sz="2600">
                <a:solidFill>
                  <a:schemeClr val="dk1"/>
                </a:solidFill>
                <a:latin typeface="Inter"/>
                <a:ea typeface="Inter"/>
                <a:cs typeface="Inter"/>
                <a:sym typeface="Inter"/>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Inter"/>
              <a:buChar char="●"/>
              <a:defRPr sz="1200">
                <a:solidFill>
                  <a:schemeClr val="dk1"/>
                </a:solidFill>
                <a:latin typeface="Inter"/>
                <a:ea typeface="Inter"/>
                <a:cs typeface="Inter"/>
                <a:sym typeface="Inter"/>
              </a:defRPr>
            </a:lvl1pPr>
            <a:lvl2pPr marL="914400" lvl="1" indent="-304800">
              <a:lnSpc>
                <a:spcPct val="100000"/>
              </a:lnSpc>
              <a:spcBef>
                <a:spcPts val="0"/>
              </a:spcBef>
              <a:spcAft>
                <a:spcPts val="0"/>
              </a:spcAft>
              <a:buClr>
                <a:schemeClr val="dk1"/>
              </a:buClr>
              <a:buSzPts val="1200"/>
              <a:buFont typeface="Inter"/>
              <a:buChar char="○"/>
              <a:defRPr sz="1200">
                <a:solidFill>
                  <a:schemeClr val="dk1"/>
                </a:solidFill>
                <a:latin typeface="Inter"/>
                <a:ea typeface="Inter"/>
                <a:cs typeface="Inter"/>
                <a:sym typeface="Inter"/>
              </a:defRPr>
            </a:lvl2pPr>
            <a:lvl3pPr marL="1371600" lvl="2" indent="-304800">
              <a:lnSpc>
                <a:spcPct val="100000"/>
              </a:lnSpc>
              <a:spcBef>
                <a:spcPts val="0"/>
              </a:spcBef>
              <a:spcAft>
                <a:spcPts val="0"/>
              </a:spcAft>
              <a:buClr>
                <a:schemeClr val="dk1"/>
              </a:buClr>
              <a:buSzPts val="1200"/>
              <a:buFont typeface="Inter"/>
              <a:buChar char="■"/>
              <a:defRPr sz="1200">
                <a:solidFill>
                  <a:schemeClr val="dk1"/>
                </a:solidFill>
                <a:latin typeface="Inter"/>
                <a:ea typeface="Inter"/>
                <a:cs typeface="Inter"/>
                <a:sym typeface="Inter"/>
              </a:defRPr>
            </a:lvl3pPr>
            <a:lvl4pPr marL="1828800" lvl="3" indent="-304800">
              <a:lnSpc>
                <a:spcPct val="100000"/>
              </a:lnSpc>
              <a:spcBef>
                <a:spcPts val="0"/>
              </a:spcBef>
              <a:spcAft>
                <a:spcPts val="0"/>
              </a:spcAft>
              <a:buClr>
                <a:schemeClr val="dk1"/>
              </a:buClr>
              <a:buSzPts val="1200"/>
              <a:buFont typeface="Inter"/>
              <a:buChar char="●"/>
              <a:defRPr sz="1200">
                <a:solidFill>
                  <a:schemeClr val="dk1"/>
                </a:solidFill>
                <a:latin typeface="Inter"/>
                <a:ea typeface="Inter"/>
                <a:cs typeface="Inter"/>
                <a:sym typeface="Inter"/>
              </a:defRPr>
            </a:lvl4pPr>
            <a:lvl5pPr marL="2286000" lvl="4" indent="-304800">
              <a:lnSpc>
                <a:spcPct val="100000"/>
              </a:lnSpc>
              <a:spcBef>
                <a:spcPts val="0"/>
              </a:spcBef>
              <a:spcAft>
                <a:spcPts val="0"/>
              </a:spcAft>
              <a:buClr>
                <a:schemeClr val="dk1"/>
              </a:buClr>
              <a:buSzPts val="1200"/>
              <a:buFont typeface="Inter"/>
              <a:buChar char="○"/>
              <a:defRPr sz="1200">
                <a:solidFill>
                  <a:schemeClr val="dk1"/>
                </a:solidFill>
                <a:latin typeface="Inter"/>
                <a:ea typeface="Inter"/>
                <a:cs typeface="Inter"/>
                <a:sym typeface="Inter"/>
              </a:defRPr>
            </a:lvl5pPr>
            <a:lvl6pPr marL="2743200" lvl="5" indent="-304800">
              <a:lnSpc>
                <a:spcPct val="100000"/>
              </a:lnSpc>
              <a:spcBef>
                <a:spcPts val="0"/>
              </a:spcBef>
              <a:spcAft>
                <a:spcPts val="0"/>
              </a:spcAft>
              <a:buClr>
                <a:schemeClr val="dk1"/>
              </a:buClr>
              <a:buSzPts val="1200"/>
              <a:buFont typeface="Inter"/>
              <a:buChar char="■"/>
              <a:defRPr sz="1200">
                <a:solidFill>
                  <a:schemeClr val="dk1"/>
                </a:solidFill>
                <a:latin typeface="Inter"/>
                <a:ea typeface="Inter"/>
                <a:cs typeface="Inter"/>
                <a:sym typeface="Inter"/>
              </a:defRPr>
            </a:lvl6pPr>
            <a:lvl7pPr marL="3200400" lvl="6" indent="-304800">
              <a:lnSpc>
                <a:spcPct val="100000"/>
              </a:lnSpc>
              <a:spcBef>
                <a:spcPts val="0"/>
              </a:spcBef>
              <a:spcAft>
                <a:spcPts val="0"/>
              </a:spcAft>
              <a:buClr>
                <a:schemeClr val="dk1"/>
              </a:buClr>
              <a:buSzPts val="1200"/>
              <a:buFont typeface="Inter"/>
              <a:buChar char="●"/>
              <a:defRPr sz="1200">
                <a:solidFill>
                  <a:schemeClr val="dk1"/>
                </a:solidFill>
                <a:latin typeface="Inter"/>
                <a:ea typeface="Inter"/>
                <a:cs typeface="Inter"/>
                <a:sym typeface="Inter"/>
              </a:defRPr>
            </a:lvl7pPr>
            <a:lvl8pPr marL="3657600" lvl="7" indent="-304800">
              <a:lnSpc>
                <a:spcPct val="100000"/>
              </a:lnSpc>
              <a:spcBef>
                <a:spcPts val="0"/>
              </a:spcBef>
              <a:spcAft>
                <a:spcPts val="0"/>
              </a:spcAft>
              <a:buClr>
                <a:schemeClr val="dk1"/>
              </a:buClr>
              <a:buSzPts val="1200"/>
              <a:buFont typeface="Inter"/>
              <a:buChar char="○"/>
              <a:defRPr sz="1200">
                <a:solidFill>
                  <a:schemeClr val="dk1"/>
                </a:solidFill>
                <a:latin typeface="Inter"/>
                <a:ea typeface="Inter"/>
                <a:cs typeface="Inter"/>
                <a:sym typeface="Inter"/>
              </a:defRPr>
            </a:lvl8pPr>
            <a:lvl9pPr marL="4114800" lvl="8" indent="-304800">
              <a:lnSpc>
                <a:spcPct val="100000"/>
              </a:lnSpc>
              <a:spcBef>
                <a:spcPts val="0"/>
              </a:spcBef>
              <a:spcAft>
                <a:spcPts val="0"/>
              </a:spcAft>
              <a:buClr>
                <a:schemeClr val="dk1"/>
              </a:buClr>
              <a:buSzPts val="1200"/>
              <a:buFont typeface="Inter"/>
              <a:buChar char="■"/>
              <a:defRPr sz="1200">
                <a:solidFill>
                  <a:schemeClr val="dk1"/>
                </a:solidFill>
                <a:latin typeface="Inter"/>
                <a:ea typeface="Inter"/>
                <a:cs typeface="Inter"/>
                <a:sym typeface="Inter"/>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dk1"/>
        </a:solidFill>
        <a:effectLst/>
      </p:bgPr>
    </p:bg>
    <p:spTree>
      <p:nvGrpSpPr>
        <p:cNvPr id="1" name="Shape 122"/>
        <p:cNvGrpSpPr/>
        <p:nvPr/>
      </p:nvGrpSpPr>
      <p:grpSpPr>
        <a:xfrm>
          <a:off x="0" y="0"/>
          <a:ext cx="0" cy="0"/>
          <a:chOff x="0" y="0"/>
          <a:chExt cx="0" cy="0"/>
        </a:xfrm>
      </p:grpSpPr>
      <p:sp>
        <p:nvSpPr>
          <p:cNvPr id="123" name="Google Shape;123;p24"/>
          <p:cNvSpPr txBox="1">
            <a:spLocks noGrp="1"/>
          </p:cNvSpPr>
          <p:nvPr>
            <p:ph type="title"/>
          </p:nvPr>
        </p:nvSpPr>
        <p:spPr>
          <a:xfrm>
            <a:off x="713225" y="539500"/>
            <a:ext cx="7717500" cy="482400"/>
          </a:xfrm>
          <a:prstGeom prst="rect">
            <a:avLst/>
          </a:prstGeom>
          <a:noFill/>
          <a:ln>
            <a:noFill/>
          </a:ln>
        </p:spPr>
        <p:txBody>
          <a:bodyPr spcFirstLastPara="1" wrap="square" lIns="91425" tIns="91425" rIns="91425" bIns="91425" anchor="t" anchorCtr="0">
            <a:noAutofit/>
          </a:bodyPr>
          <a:lstStyle>
            <a:lvl1pPr lvl="0" algn="ctr">
              <a:spcBef>
                <a:spcPts val="0"/>
              </a:spcBef>
              <a:spcAft>
                <a:spcPts val="0"/>
              </a:spcAft>
              <a:buClr>
                <a:schemeClr val="lt1"/>
              </a:buClr>
              <a:buSzPts val="2400"/>
              <a:buFont typeface="Inter"/>
              <a:buNone/>
              <a:defRPr sz="2400" b="1">
                <a:solidFill>
                  <a:schemeClr val="lt1"/>
                </a:solidFill>
                <a:latin typeface="Inter"/>
                <a:ea typeface="Inter"/>
                <a:cs typeface="Inter"/>
                <a:sym typeface="Inter"/>
              </a:defRPr>
            </a:lvl1pPr>
            <a:lvl2pPr lvl="1" algn="ctr">
              <a:spcBef>
                <a:spcPts val="0"/>
              </a:spcBef>
              <a:spcAft>
                <a:spcPts val="0"/>
              </a:spcAft>
              <a:buClr>
                <a:schemeClr val="lt1"/>
              </a:buClr>
              <a:buSzPts val="2400"/>
              <a:buFont typeface="Inter"/>
              <a:buNone/>
              <a:defRPr sz="2400" b="1">
                <a:solidFill>
                  <a:schemeClr val="lt1"/>
                </a:solidFill>
                <a:latin typeface="Inter"/>
                <a:ea typeface="Inter"/>
                <a:cs typeface="Inter"/>
                <a:sym typeface="Inter"/>
              </a:defRPr>
            </a:lvl2pPr>
            <a:lvl3pPr lvl="2" algn="ctr">
              <a:spcBef>
                <a:spcPts val="0"/>
              </a:spcBef>
              <a:spcAft>
                <a:spcPts val="0"/>
              </a:spcAft>
              <a:buClr>
                <a:schemeClr val="lt1"/>
              </a:buClr>
              <a:buSzPts val="2400"/>
              <a:buFont typeface="Inter"/>
              <a:buNone/>
              <a:defRPr sz="2400" b="1">
                <a:solidFill>
                  <a:schemeClr val="lt1"/>
                </a:solidFill>
                <a:latin typeface="Inter"/>
                <a:ea typeface="Inter"/>
                <a:cs typeface="Inter"/>
                <a:sym typeface="Inter"/>
              </a:defRPr>
            </a:lvl3pPr>
            <a:lvl4pPr lvl="3" algn="ctr">
              <a:spcBef>
                <a:spcPts val="0"/>
              </a:spcBef>
              <a:spcAft>
                <a:spcPts val="0"/>
              </a:spcAft>
              <a:buClr>
                <a:schemeClr val="lt1"/>
              </a:buClr>
              <a:buSzPts val="2400"/>
              <a:buFont typeface="Inter"/>
              <a:buNone/>
              <a:defRPr sz="2400" b="1">
                <a:solidFill>
                  <a:schemeClr val="lt1"/>
                </a:solidFill>
                <a:latin typeface="Inter"/>
                <a:ea typeface="Inter"/>
                <a:cs typeface="Inter"/>
                <a:sym typeface="Inter"/>
              </a:defRPr>
            </a:lvl4pPr>
            <a:lvl5pPr lvl="4" algn="ctr">
              <a:spcBef>
                <a:spcPts val="0"/>
              </a:spcBef>
              <a:spcAft>
                <a:spcPts val="0"/>
              </a:spcAft>
              <a:buClr>
                <a:schemeClr val="lt1"/>
              </a:buClr>
              <a:buSzPts val="2400"/>
              <a:buFont typeface="Inter"/>
              <a:buNone/>
              <a:defRPr sz="2400" b="1">
                <a:solidFill>
                  <a:schemeClr val="lt1"/>
                </a:solidFill>
                <a:latin typeface="Inter"/>
                <a:ea typeface="Inter"/>
                <a:cs typeface="Inter"/>
                <a:sym typeface="Inter"/>
              </a:defRPr>
            </a:lvl5pPr>
            <a:lvl6pPr lvl="5" algn="ctr">
              <a:spcBef>
                <a:spcPts val="0"/>
              </a:spcBef>
              <a:spcAft>
                <a:spcPts val="0"/>
              </a:spcAft>
              <a:buClr>
                <a:schemeClr val="lt1"/>
              </a:buClr>
              <a:buSzPts val="2400"/>
              <a:buFont typeface="Inter"/>
              <a:buNone/>
              <a:defRPr sz="2400" b="1">
                <a:solidFill>
                  <a:schemeClr val="lt1"/>
                </a:solidFill>
                <a:latin typeface="Inter"/>
                <a:ea typeface="Inter"/>
                <a:cs typeface="Inter"/>
                <a:sym typeface="Inter"/>
              </a:defRPr>
            </a:lvl6pPr>
            <a:lvl7pPr lvl="6" algn="ctr">
              <a:spcBef>
                <a:spcPts val="0"/>
              </a:spcBef>
              <a:spcAft>
                <a:spcPts val="0"/>
              </a:spcAft>
              <a:buClr>
                <a:schemeClr val="lt1"/>
              </a:buClr>
              <a:buSzPts val="2400"/>
              <a:buFont typeface="Inter"/>
              <a:buNone/>
              <a:defRPr sz="2400" b="1">
                <a:solidFill>
                  <a:schemeClr val="lt1"/>
                </a:solidFill>
                <a:latin typeface="Inter"/>
                <a:ea typeface="Inter"/>
                <a:cs typeface="Inter"/>
                <a:sym typeface="Inter"/>
              </a:defRPr>
            </a:lvl7pPr>
            <a:lvl8pPr lvl="7" algn="ctr">
              <a:spcBef>
                <a:spcPts val="0"/>
              </a:spcBef>
              <a:spcAft>
                <a:spcPts val="0"/>
              </a:spcAft>
              <a:buClr>
                <a:schemeClr val="lt1"/>
              </a:buClr>
              <a:buSzPts val="2400"/>
              <a:buFont typeface="Inter"/>
              <a:buNone/>
              <a:defRPr sz="2400" b="1">
                <a:solidFill>
                  <a:schemeClr val="lt1"/>
                </a:solidFill>
                <a:latin typeface="Inter"/>
                <a:ea typeface="Inter"/>
                <a:cs typeface="Inter"/>
                <a:sym typeface="Inter"/>
              </a:defRPr>
            </a:lvl8pPr>
            <a:lvl9pPr lvl="8" algn="ctr">
              <a:spcBef>
                <a:spcPts val="0"/>
              </a:spcBef>
              <a:spcAft>
                <a:spcPts val="0"/>
              </a:spcAft>
              <a:buClr>
                <a:schemeClr val="lt1"/>
              </a:buClr>
              <a:buSzPts val="2400"/>
              <a:buFont typeface="Inter"/>
              <a:buNone/>
              <a:defRPr sz="2400" b="1">
                <a:solidFill>
                  <a:schemeClr val="lt1"/>
                </a:solidFill>
                <a:latin typeface="Inter"/>
                <a:ea typeface="Inter"/>
                <a:cs typeface="Inter"/>
                <a:sym typeface="Inter"/>
              </a:defRPr>
            </a:lvl9pPr>
          </a:lstStyle>
          <a:p>
            <a:endParaRPr/>
          </a:p>
        </p:txBody>
      </p:sp>
      <p:sp>
        <p:nvSpPr>
          <p:cNvPr id="124" name="Google Shape;124;p24"/>
          <p:cNvSpPr txBox="1">
            <a:spLocks noGrp="1"/>
          </p:cNvSpPr>
          <p:nvPr>
            <p:ph type="body" idx="1"/>
          </p:nvPr>
        </p:nvSpPr>
        <p:spPr>
          <a:xfrm>
            <a:off x="1068100" y="1695450"/>
            <a:ext cx="7047300" cy="2502000"/>
          </a:xfrm>
          <a:prstGeom prst="rect">
            <a:avLst/>
          </a:prstGeom>
          <a:noFill/>
          <a:ln>
            <a:noFill/>
          </a:ln>
        </p:spPr>
        <p:txBody>
          <a:bodyPr spcFirstLastPara="1" wrap="square" lIns="91425" tIns="91425" rIns="91425" bIns="91425" anchor="t" anchorCtr="0">
            <a:noAutofit/>
          </a:bodyPr>
          <a:lstStyle>
            <a:lvl1pPr marL="457200" lvl="0" indent="-298450">
              <a:lnSpc>
                <a:spcPct val="115000"/>
              </a:lnSpc>
              <a:spcBef>
                <a:spcPts val="0"/>
              </a:spcBef>
              <a:spcAft>
                <a:spcPts val="0"/>
              </a:spcAft>
              <a:buClr>
                <a:schemeClr val="lt1"/>
              </a:buClr>
              <a:buSzPts val="1100"/>
              <a:buFont typeface="Inter"/>
              <a:buChar char="●"/>
              <a:defRPr sz="1100">
                <a:solidFill>
                  <a:schemeClr val="lt1"/>
                </a:solidFill>
                <a:latin typeface="Inter"/>
                <a:ea typeface="Inter"/>
                <a:cs typeface="Inter"/>
                <a:sym typeface="Inter"/>
              </a:defRPr>
            </a:lvl1pPr>
            <a:lvl2pPr marL="914400" lvl="1" indent="-298450">
              <a:lnSpc>
                <a:spcPct val="115000"/>
              </a:lnSpc>
              <a:spcBef>
                <a:spcPts val="0"/>
              </a:spcBef>
              <a:spcAft>
                <a:spcPts val="0"/>
              </a:spcAft>
              <a:buClr>
                <a:schemeClr val="lt1"/>
              </a:buClr>
              <a:buSzPts val="1100"/>
              <a:buFont typeface="Inter"/>
              <a:buChar char="○"/>
              <a:defRPr sz="1100">
                <a:solidFill>
                  <a:schemeClr val="lt1"/>
                </a:solidFill>
                <a:latin typeface="Inter"/>
                <a:ea typeface="Inter"/>
                <a:cs typeface="Inter"/>
                <a:sym typeface="Inter"/>
              </a:defRPr>
            </a:lvl2pPr>
            <a:lvl3pPr marL="1371600" lvl="2" indent="-298450">
              <a:lnSpc>
                <a:spcPct val="115000"/>
              </a:lnSpc>
              <a:spcBef>
                <a:spcPts val="0"/>
              </a:spcBef>
              <a:spcAft>
                <a:spcPts val="0"/>
              </a:spcAft>
              <a:buClr>
                <a:schemeClr val="lt1"/>
              </a:buClr>
              <a:buSzPts val="1100"/>
              <a:buFont typeface="Inter"/>
              <a:buChar char="■"/>
              <a:defRPr sz="1100">
                <a:solidFill>
                  <a:schemeClr val="lt1"/>
                </a:solidFill>
                <a:latin typeface="Inter"/>
                <a:ea typeface="Inter"/>
                <a:cs typeface="Inter"/>
                <a:sym typeface="Inter"/>
              </a:defRPr>
            </a:lvl3pPr>
            <a:lvl4pPr marL="1828800" lvl="3" indent="-298450">
              <a:lnSpc>
                <a:spcPct val="115000"/>
              </a:lnSpc>
              <a:spcBef>
                <a:spcPts val="0"/>
              </a:spcBef>
              <a:spcAft>
                <a:spcPts val="0"/>
              </a:spcAft>
              <a:buClr>
                <a:schemeClr val="lt1"/>
              </a:buClr>
              <a:buSzPts val="1100"/>
              <a:buFont typeface="Inter"/>
              <a:buChar char="●"/>
              <a:defRPr sz="1100">
                <a:solidFill>
                  <a:schemeClr val="lt1"/>
                </a:solidFill>
                <a:latin typeface="Inter"/>
                <a:ea typeface="Inter"/>
                <a:cs typeface="Inter"/>
                <a:sym typeface="Inter"/>
              </a:defRPr>
            </a:lvl4pPr>
            <a:lvl5pPr marL="2286000" lvl="4" indent="-298450">
              <a:lnSpc>
                <a:spcPct val="115000"/>
              </a:lnSpc>
              <a:spcBef>
                <a:spcPts val="0"/>
              </a:spcBef>
              <a:spcAft>
                <a:spcPts val="0"/>
              </a:spcAft>
              <a:buClr>
                <a:schemeClr val="lt1"/>
              </a:buClr>
              <a:buSzPts val="1100"/>
              <a:buFont typeface="Inter"/>
              <a:buChar char="○"/>
              <a:defRPr sz="1100">
                <a:solidFill>
                  <a:schemeClr val="lt1"/>
                </a:solidFill>
                <a:latin typeface="Inter"/>
                <a:ea typeface="Inter"/>
                <a:cs typeface="Inter"/>
                <a:sym typeface="Inter"/>
              </a:defRPr>
            </a:lvl5pPr>
            <a:lvl6pPr marL="2743200" lvl="5" indent="-298450">
              <a:lnSpc>
                <a:spcPct val="115000"/>
              </a:lnSpc>
              <a:spcBef>
                <a:spcPts val="0"/>
              </a:spcBef>
              <a:spcAft>
                <a:spcPts val="0"/>
              </a:spcAft>
              <a:buClr>
                <a:schemeClr val="lt1"/>
              </a:buClr>
              <a:buSzPts val="1100"/>
              <a:buFont typeface="Inter"/>
              <a:buChar char="■"/>
              <a:defRPr sz="1100">
                <a:solidFill>
                  <a:schemeClr val="lt1"/>
                </a:solidFill>
                <a:latin typeface="Inter"/>
                <a:ea typeface="Inter"/>
                <a:cs typeface="Inter"/>
                <a:sym typeface="Inter"/>
              </a:defRPr>
            </a:lvl6pPr>
            <a:lvl7pPr marL="3200400" lvl="6" indent="-298450">
              <a:lnSpc>
                <a:spcPct val="115000"/>
              </a:lnSpc>
              <a:spcBef>
                <a:spcPts val="0"/>
              </a:spcBef>
              <a:spcAft>
                <a:spcPts val="0"/>
              </a:spcAft>
              <a:buClr>
                <a:schemeClr val="lt1"/>
              </a:buClr>
              <a:buSzPts val="1100"/>
              <a:buFont typeface="Inter"/>
              <a:buChar char="●"/>
              <a:defRPr sz="1100">
                <a:solidFill>
                  <a:schemeClr val="lt1"/>
                </a:solidFill>
                <a:latin typeface="Inter"/>
                <a:ea typeface="Inter"/>
                <a:cs typeface="Inter"/>
                <a:sym typeface="Inter"/>
              </a:defRPr>
            </a:lvl7pPr>
            <a:lvl8pPr marL="3657600" lvl="7" indent="-298450">
              <a:lnSpc>
                <a:spcPct val="115000"/>
              </a:lnSpc>
              <a:spcBef>
                <a:spcPts val="0"/>
              </a:spcBef>
              <a:spcAft>
                <a:spcPts val="0"/>
              </a:spcAft>
              <a:buClr>
                <a:schemeClr val="lt1"/>
              </a:buClr>
              <a:buSzPts val="1100"/>
              <a:buFont typeface="Inter"/>
              <a:buChar char="○"/>
              <a:defRPr sz="1100">
                <a:solidFill>
                  <a:schemeClr val="lt1"/>
                </a:solidFill>
                <a:latin typeface="Inter"/>
                <a:ea typeface="Inter"/>
                <a:cs typeface="Inter"/>
                <a:sym typeface="Inter"/>
              </a:defRPr>
            </a:lvl8pPr>
            <a:lvl9pPr marL="4114800" lvl="8" indent="-298450">
              <a:lnSpc>
                <a:spcPct val="115000"/>
              </a:lnSpc>
              <a:spcBef>
                <a:spcPts val="0"/>
              </a:spcBef>
              <a:spcAft>
                <a:spcPts val="0"/>
              </a:spcAft>
              <a:buClr>
                <a:schemeClr val="lt1"/>
              </a:buClr>
              <a:buSzPts val="1100"/>
              <a:buFont typeface="Inter"/>
              <a:buChar char="■"/>
              <a:defRPr sz="1100">
                <a:solidFill>
                  <a:schemeClr val="lt1"/>
                </a:solidFill>
                <a:latin typeface="Inter"/>
                <a:ea typeface="Inter"/>
                <a:cs typeface="Inter"/>
                <a:sym typeface="Inter"/>
              </a:defRPr>
            </a:lvl9pPr>
          </a:lstStyle>
          <a:p>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hyperlink" Target="https://slidesgo.com/slidesgo-school/presentation-tips/how-to-modify-a-graph-in-our-templates?utm_source=slidesgo_template&amp;utm_medium=referral-link&amp;utm_campaign=how-to-modify-a-graph-in-our-templates&amp;utm_term=slidesgo-school&amp;utm_content=how-to-modify-a-graph-in-our-templates"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hyperlink" Target="https://docs.google.com/spreadsheets/d/1ae2WAYOG36VfIya8Klqof64enhuTWA6CfTCQ3oAhNRk/copy"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6"/>
        <p:cNvGrpSpPr/>
        <p:nvPr/>
      </p:nvGrpSpPr>
      <p:grpSpPr>
        <a:xfrm>
          <a:off x="0" y="0"/>
          <a:ext cx="0" cy="0"/>
          <a:chOff x="0" y="0"/>
          <a:chExt cx="0" cy="0"/>
        </a:xfrm>
      </p:grpSpPr>
      <p:sp>
        <p:nvSpPr>
          <p:cNvPr id="137" name="Google Shape;137;p28"/>
          <p:cNvSpPr txBox="1">
            <a:spLocks noGrp="1"/>
          </p:cNvSpPr>
          <p:nvPr>
            <p:ph type="ctrTitle"/>
          </p:nvPr>
        </p:nvSpPr>
        <p:spPr>
          <a:xfrm>
            <a:off x="713225" y="1066800"/>
            <a:ext cx="5407800" cy="1662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Minimalist Pitch Deck</a:t>
            </a:r>
            <a:endParaRPr/>
          </a:p>
        </p:txBody>
      </p:sp>
      <p:sp>
        <p:nvSpPr>
          <p:cNvPr id="138" name="Google Shape;138;p28"/>
          <p:cNvSpPr txBox="1">
            <a:spLocks noGrp="1"/>
          </p:cNvSpPr>
          <p:nvPr>
            <p:ph type="subTitle" idx="1"/>
          </p:nvPr>
        </p:nvSpPr>
        <p:spPr>
          <a:xfrm>
            <a:off x="713226" y="3395547"/>
            <a:ext cx="6350100" cy="431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Here is where your presentation begins</a:t>
            </a:r>
            <a:endParaRPr/>
          </a:p>
        </p:txBody>
      </p:sp>
      <p:sp>
        <p:nvSpPr>
          <p:cNvPr id="139" name="Google Shape;139;p28"/>
          <p:cNvSpPr txBox="1"/>
          <p:nvPr/>
        </p:nvSpPr>
        <p:spPr>
          <a:xfrm>
            <a:off x="1343325" y="4851000"/>
            <a:ext cx="12258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dk1"/>
                </a:solidFill>
                <a:latin typeface="Inter"/>
                <a:ea typeface="Inter"/>
                <a:cs typeface="Inter"/>
                <a:sym typeface="Inter"/>
              </a:rPr>
              <a:t>Feature Name/Product</a:t>
            </a:r>
            <a:endParaRPr sz="700">
              <a:solidFill>
                <a:schemeClr val="dk1"/>
              </a:solidFill>
              <a:latin typeface="Inter"/>
              <a:ea typeface="Inter"/>
              <a:cs typeface="Inter"/>
              <a:sym typeface="Inter"/>
            </a:endParaRPr>
          </a:p>
        </p:txBody>
      </p:sp>
      <p:sp>
        <p:nvSpPr>
          <p:cNvPr id="140" name="Google Shape;140;p28"/>
          <p:cNvSpPr txBox="1"/>
          <p:nvPr/>
        </p:nvSpPr>
        <p:spPr>
          <a:xfrm>
            <a:off x="117900" y="4851000"/>
            <a:ext cx="12252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dk1"/>
                </a:solidFill>
                <a:latin typeface="Inter"/>
                <a:ea typeface="Inter"/>
                <a:cs typeface="Inter"/>
                <a:sym typeface="Inter"/>
              </a:rPr>
              <a:t>DD/MM/YYYY</a:t>
            </a:r>
            <a:endParaRPr sz="700">
              <a:solidFill>
                <a:schemeClr val="dk1"/>
              </a:solidFill>
              <a:latin typeface="Inter"/>
              <a:ea typeface="Inter"/>
              <a:cs typeface="Inter"/>
              <a:sym typeface="Inter"/>
            </a:endParaRPr>
          </a:p>
        </p:txBody>
      </p:sp>
      <p:sp>
        <p:nvSpPr>
          <p:cNvPr id="141" name="Google Shape;141;p28"/>
          <p:cNvSpPr txBox="1"/>
          <p:nvPr/>
        </p:nvSpPr>
        <p:spPr>
          <a:xfrm>
            <a:off x="7800300" y="4851000"/>
            <a:ext cx="1225800" cy="292500"/>
          </a:xfrm>
          <a:prstGeom prst="rect">
            <a:avLst/>
          </a:prstGeom>
          <a:noFill/>
          <a:ln>
            <a:noFill/>
          </a:ln>
        </p:spPr>
        <p:txBody>
          <a:bodyPr spcFirstLastPara="1" wrap="square" lIns="91425" tIns="91425" rIns="91425" bIns="91425" anchor="b" anchorCtr="0">
            <a:noAutofit/>
          </a:bodyPr>
          <a:lstStyle/>
          <a:p>
            <a:pPr marL="0" lvl="0" indent="0" algn="r" rtl="0">
              <a:spcBef>
                <a:spcPts val="0"/>
              </a:spcBef>
              <a:spcAft>
                <a:spcPts val="0"/>
              </a:spcAft>
              <a:buNone/>
            </a:pPr>
            <a:r>
              <a:rPr lang="en" sz="700">
                <a:solidFill>
                  <a:schemeClr val="dk1"/>
                </a:solidFill>
                <a:latin typeface="Inter"/>
                <a:ea typeface="Inter"/>
                <a:cs typeface="Inter"/>
                <a:sym typeface="Inter"/>
              </a:rPr>
              <a:t>Your Company Name</a:t>
            </a:r>
            <a:endParaRPr sz="700">
              <a:solidFill>
                <a:schemeClr val="dk1"/>
              </a:solidFill>
              <a:latin typeface="Inter"/>
              <a:ea typeface="Inter"/>
              <a:cs typeface="Inter"/>
              <a:sym typeface="Inte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8"/>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Product infographic</a:t>
            </a:r>
            <a:endParaRPr/>
          </a:p>
        </p:txBody>
      </p:sp>
      <p:sp>
        <p:nvSpPr>
          <p:cNvPr id="267" name="Google Shape;267;p38"/>
          <p:cNvSpPr txBox="1"/>
          <p:nvPr/>
        </p:nvSpPr>
        <p:spPr>
          <a:xfrm>
            <a:off x="718662" y="1091825"/>
            <a:ext cx="2055600" cy="6771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1600">
                <a:solidFill>
                  <a:schemeClr val="dk1"/>
                </a:solidFill>
                <a:latin typeface="Inter"/>
                <a:ea typeface="Inter"/>
                <a:cs typeface="Inter"/>
                <a:sym typeface="Inter"/>
              </a:rPr>
              <a:t>Effective visuals capture attention</a:t>
            </a:r>
            <a:endParaRPr sz="1600">
              <a:solidFill>
                <a:schemeClr val="dk1"/>
              </a:solidFill>
              <a:latin typeface="Inter"/>
              <a:ea typeface="Inter"/>
              <a:cs typeface="Inter"/>
              <a:sym typeface="Inter"/>
            </a:endParaRPr>
          </a:p>
        </p:txBody>
      </p:sp>
      <p:sp>
        <p:nvSpPr>
          <p:cNvPr id="268" name="Google Shape;268;p38"/>
          <p:cNvSpPr txBox="1"/>
          <p:nvPr/>
        </p:nvSpPr>
        <p:spPr>
          <a:xfrm>
            <a:off x="718662" y="2233313"/>
            <a:ext cx="2055600" cy="6771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1600">
                <a:solidFill>
                  <a:schemeClr val="dk1"/>
                </a:solidFill>
                <a:latin typeface="Inter"/>
                <a:ea typeface="Inter"/>
                <a:cs typeface="Inter"/>
                <a:sym typeface="Inter"/>
              </a:rPr>
              <a:t>Our price is competitive</a:t>
            </a:r>
            <a:endParaRPr sz="1600">
              <a:solidFill>
                <a:schemeClr val="dk1"/>
              </a:solidFill>
              <a:latin typeface="Inter"/>
              <a:ea typeface="Inter"/>
              <a:cs typeface="Inter"/>
              <a:sym typeface="Inter"/>
            </a:endParaRPr>
          </a:p>
        </p:txBody>
      </p:sp>
      <p:sp>
        <p:nvSpPr>
          <p:cNvPr id="269" name="Google Shape;269;p38"/>
          <p:cNvSpPr txBox="1"/>
          <p:nvPr/>
        </p:nvSpPr>
        <p:spPr>
          <a:xfrm>
            <a:off x="718662" y="3374801"/>
            <a:ext cx="2055600" cy="6771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1600">
                <a:solidFill>
                  <a:schemeClr val="dk1"/>
                </a:solidFill>
                <a:latin typeface="Inter"/>
                <a:ea typeface="Inter"/>
                <a:cs typeface="Inter"/>
                <a:sym typeface="Inter"/>
              </a:rPr>
              <a:t>Our product is widely available</a:t>
            </a:r>
            <a:endParaRPr sz="1600">
              <a:solidFill>
                <a:schemeClr val="dk1"/>
              </a:solidFill>
              <a:latin typeface="Inter"/>
              <a:ea typeface="Inter"/>
              <a:cs typeface="Inter"/>
              <a:sym typeface="Inter"/>
            </a:endParaRPr>
          </a:p>
        </p:txBody>
      </p:sp>
      <p:sp>
        <p:nvSpPr>
          <p:cNvPr id="270" name="Google Shape;270;p38"/>
          <p:cNvSpPr txBox="1"/>
          <p:nvPr/>
        </p:nvSpPr>
        <p:spPr>
          <a:xfrm>
            <a:off x="6369937" y="1091825"/>
            <a:ext cx="2055600" cy="6771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1600">
                <a:solidFill>
                  <a:schemeClr val="dk1"/>
                </a:solidFill>
                <a:latin typeface="Inter"/>
                <a:ea typeface="Inter"/>
                <a:cs typeface="Inter"/>
                <a:sym typeface="Inter"/>
              </a:rPr>
              <a:t>Our product has unique features</a:t>
            </a:r>
            <a:endParaRPr sz="1600">
              <a:solidFill>
                <a:schemeClr val="dk1"/>
              </a:solidFill>
              <a:latin typeface="Inter"/>
              <a:ea typeface="Inter"/>
              <a:cs typeface="Inter"/>
              <a:sym typeface="Inter"/>
            </a:endParaRPr>
          </a:p>
        </p:txBody>
      </p:sp>
      <p:sp>
        <p:nvSpPr>
          <p:cNvPr id="271" name="Google Shape;271;p38"/>
          <p:cNvSpPr txBox="1"/>
          <p:nvPr/>
        </p:nvSpPr>
        <p:spPr>
          <a:xfrm>
            <a:off x="6369937" y="2233313"/>
            <a:ext cx="2055600" cy="6771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1600">
                <a:solidFill>
                  <a:schemeClr val="dk1"/>
                </a:solidFill>
                <a:latin typeface="Inter"/>
                <a:ea typeface="Inter"/>
                <a:cs typeface="Inter"/>
                <a:sym typeface="Inter"/>
              </a:rPr>
              <a:t>We prioritize the needs of our users</a:t>
            </a:r>
            <a:endParaRPr sz="1600">
              <a:solidFill>
                <a:schemeClr val="dk1"/>
              </a:solidFill>
              <a:latin typeface="Inter"/>
              <a:ea typeface="Inter"/>
              <a:cs typeface="Inter"/>
              <a:sym typeface="Inter"/>
            </a:endParaRPr>
          </a:p>
        </p:txBody>
      </p:sp>
      <p:sp>
        <p:nvSpPr>
          <p:cNvPr id="272" name="Google Shape;272;p38"/>
          <p:cNvSpPr txBox="1"/>
          <p:nvPr/>
        </p:nvSpPr>
        <p:spPr>
          <a:xfrm>
            <a:off x="6369937" y="3374801"/>
            <a:ext cx="2055600" cy="6771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1600">
                <a:solidFill>
                  <a:schemeClr val="dk1"/>
                </a:solidFill>
                <a:latin typeface="Inter"/>
                <a:ea typeface="Inter"/>
                <a:cs typeface="Inter"/>
                <a:sym typeface="Inter"/>
              </a:rPr>
              <a:t>Regular updates keep things fresh</a:t>
            </a:r>
            <a:endParaRPr sz="1600">
              <a:solidFill>
                <a:schemeClr val="dk1"/>
              </a:solidFill>
              <a:latin typeface="Inter"/>
              <a:ea typeface="Inter"/>
              <a:cs typeface="Inter"/>
              <a:sym typeface="Inter"/>
            </a:endParaRPr>
          </a:p>
        </p:txBody>
      </p:sp>
      <p:sp>
        <p:nvSpPr>
          <p:cNvPr id="273" name="Google Shape;273;p38"/>
          <p:cNvSpPr txBox="1"/>
          <p:nvPr/>
        </p:nvSpPr>
        <p:spPr>
          <a:xfrm>
            <a:off x="718662" y="1692729"/>
            <a:ext cx="2055600" cy="55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Inter"/>
                <a:ea typeface="Inter"/>
                <a:cs typeface="Inter"/>
                <a:sym typeface="Inter"/>
              </a:rPr>
              <a:t>Showcase the design of your product</a:t>
            </a:r>
            <a:endParaRPr sz="1200">
              <a:solidFill>
                <a:schemeClr val="dk1"/>
              </a:solidFill>
              <a:latin typeface="Inter"/>
              <a:ea typeface="Inter"/>
              <a:cs typeface="Inter"/>
              <a:sym typeface="Inter"/>
            </a:endParaRPr>
          </a:p>
        </p:txBody>
      </p:sp>
      <p:sp>
        <p:nvSpPr>
          <p:cNvPr id="274" name="Google Shape;274;p38"/>
          <p:cNvSpPr txBox="1"/>
          <p:nvPr/>
        </p:nvSpPr>
        <p:spPr>
          <a:xfrm>
            <a:off x="718662" y="2834215"/>
            <a:ext cx="2055600" cy="55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Inter"/>
                <a:ea typeface="Inter"/>
                <a:cs typeface="Inter"/>
                <a:sym typeface="Inter"/>
              </a:rPr>
              <a:t>Share the cost and price with investors</a:t>
            </a:r>
            <a:endParaRPr sz="1200">
              <a:solidFill>
                <a:schemeClr val="dk1"/>
              </a:solidFill>
              <a:latin typeface="Inter"/>
              <a:ea typeface="Inter"/>
              <a:cs typeface="Inter"/>
              <a:sym typeface="Inter"/>
            </a:endParaRPr>
          </a:p>
        </p:txBody>
      </p:sp>
      <p:sp>
        <p:nvSpPr>
          <p:cNvPr id="275" name="Google Shape;275;p38"/>
          <p:cNvSpPr txBox="1"/>
          <p:nvPr/>
        </p:nvSpPr>
        <p:spPr>
          <a:xfrm>
            <a:off x="718662" y="3975700"/>
            <a:ext cx="2055600" cy="55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Inter"/>
                <a:ea typeface="Inter"/>
                <a:cs typeface="Inter"/>
                <a:sym typeface="Inter"/>
              </a:rPr>
              <a:t>When is the product expected to be ready?</a:t>
            </a:r>
            <a:endParaRPr sz="1200">
              <a:solidFill>
                <a:schemeClr val="dk1"/>
              </a:solidFill>
              <a:latin typeface="Inter"/>
              <a:ea typeface="Inter"/>
              <a:cs typeface="Inter"/>
              <a:sym typeface="Inter"/>
            </a:endParaRPr>
          </a:p>
        </p:txBody>
      </p:sp>
      <p:sp>
        <p:nvSpPr>
          <p:cNvPr id="276" name="Google Shape;276;p38"/>
          <p:cNvSpPr txBox="1"/>
          <p:nvPr/>
        </p:nvSpPr>
        <p:spPr>
          <a:xfrm>
            <a:off x="6369938" y="1692729"/>
            <a:ext cx="2055600" cy="55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Inter"/>
                <a:ea typeface="Inter"/>
                <a:cs typeface="Inter"/>
                <a:sym typeface="Inter"/>
              </a:rPr>
              <a:t>What makes your product unique?</a:t>
            </a:r>
            <a:endParaRPr sz="1200">
              <a:solidFill>
                <a:schemeClr val="dk1"/>
              </a:solidFill>
              <a:latin typeface="Inter"/>
              <a:ea typeface="Inter"/>
              <a:cs typeface="Inter"/>
              <a:sym typeface="Inter"/>
            </a:endParaRPr>
          </a:p>
        </p:txBody>
      </p:sp>
      <p:sp>
        <p:nvSpPr>
          <p:cNvPr id="277" name="Google Shape;277;p38"/>
          <p:cNvSpPr txBox="1"/>
          <p:nvPr/>
        </p:nvSpPr>
        <p:spPr>
          <a:xfrm>
            <a:off x="6369938" y="2834215"/>
            <a:ext cx="2055600" cy="55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Inter"/>
                <a:ea typeface="Inter"/>
                <a:cs typeface="Inter"/>
                <a:sym typeface="Inter"/>
              </a:rPr>
              <a:t>Speak about the target audience</a:t>
            </a:r>
            <a:endParaRPr sz="1200">
              <a:solidFill>
                <a:schemeClr val="dk1"/>
              </a:solidFill>
              <a:latin typeface="Inter"/>
              <a:ea typeface="Inter"/>
              <a:cs typeface="Inter"/>
              <a:sym typeface="Inter"/>
            </a:endParaRPr>
          </a:p>
        </p:txBody>
      </p:sp>
      <p:sp>
        <p:nvSpPr>
          <p:cNvPr id="278" name="Google Shape;278;p38"/>
          <p:cNvSpPr txBox="1"/>
          <p:nvPr/>
        </p:nvSpPr>
        <p:spPr>
          <a:xfrm>
            <a:off x="6369938" y="3975700"/>
            <a:ext cx="2055600" cy="55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Inter"/>
                <a:ea typeface="Inter"/>
                <a:cs typeface="Inter"/>
                <a:sym typeface="Inter"/>
              </a:rPr>
              <a:t>Do you plan on regularly updating your product?</a:t>
            </a:r>
            <a:endParaRPr sz="1200">
              <a:solidFill>
                <a:schemeClr val="dk1"/>
              </a:solidFill>
              <a:latin typeface="Inter"/>
              <a:ea typeface="Inter"/>
              <a:cs typeface="Inter"/>
              <a:sym typeface="Inter"/>
            </a:endParaRPr>
          </a:p>
        </p:txBody>
      </p:sp>
      <p:sp>
        <p:nvSpPr>
          <p:cNvPr id="279" name="Google Shape;279;p38"/>
          <p:cNvSpPr/>
          <p:nvPr/>
        </p:nvSpPr>
        <p:spPr>
          <a:xfrm>
            <a:off x="3868288" y="1390393"/>
            <a:ext cx="1407579" cy="2685758"/>
          </a:xfrm>
          <a:custGeom>
            <a:avLst/>
            <a:gdLst/>
            <a:ahLst/>
            <a:cxnLst/>
            <a:rect l="l" t="t" r="r" b="b"/>
            <a:pathLst>
              <a:path w="84552" h="161331" extrusionOk="0">
                <a:moveTo>
                  <a:pt x="1" y="1"/>
                </a:moveTo>
                <a:lnTo>
                  <a:pt x="1" y="161331"/>
                </a:lnTo>
                <a:lnTo>
                  <a:pt x="84551" y="161331"/>
                </a:lnTo>
                <a:lnTo>
                  <a:pt x="84551" y="1"/>
                </a:lnTo>
                <a:close/>
              </a:path>
            </a:pathLst>
          </a:custGeom>
          <a:solidFill>
            <a:srgbClr val="9090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0" name="Google Shape;280;p38"/>
          <p:cNvGrpSpPr/>
          <p:nvPr/>
        </p:nvGrpSpPr>
        <p:grpSpPr>
          <a:xfrm>
            <a:off x="3796173" y="1236027"/>
            <a:ext cx="1551654" cy="3149588"/>
            <a:chOff x="5186401" y="494525"/>
            <a:chExt cx="1834973" cy="3724678"/>
          </a:xfrm>
        </p:grpSpPr>
        <p:sp>
          <p:nvSpPr>
            <p:cNvPr id="281" name="Google Shape;281;p38"/>
            <p:cNvSpPr/>
            <p:nvPr/>
          </p:nvSpPr>
          <p:spPr>
            <a:xfrm>
              <a:off x="5186401" y="494525"/>
              <a:ext cx="1834973" cy="3724678"/>
            </a:xfrm>
            <a:custGeom>
              <a:avLst/>
              <a:gdLst/>
              <a:ahLst/>
              <a:cxnLst/>
              <a:rect l="l" t="t" r="r" b="b"/>
              <a:pathLst>
                <a:path w="93205" h="189190" extrusionOk="0">
                  <a:moveTo>
                    <a:pt x="2870" y="0"/>
                  </a:moveTo>
                  <a:cubicBezTo>
                    <a:pt x="1280" y="0"/>
                    <a:pt x="0" y="1280"/>
                    <a:pt x="0" y="2914"/>
                  </a:cubicBezTo>
                  <a:lnTo>
                    <a:pt x="0" y="186320"/>
                  </a:lnTo>
                  <a:cubicBezTo>
                    <a:pt x="0" y="187909"/>
                    <a:pt x="1280" y="189190"/>
                    <a:pt x="2870" y="189190"/>
                  </a:cubicBezTo>
                  <a:lnTo>
                    <a:pt x="90334" y="189190"/>
                  </a:lnTo>
                  <a:cubicBezTo>
                    <a:pt x="91924" y="189190"/>
                    <a:pt x="93204" y="187909"/>
                    <a:pt x="93204" y="186320"/>
                  </a:cubicBezTo>
                  <a:lnTo>
                    <a:pt x="93204" y="2914"/>
                  </a:lnTo>
                  <a:cubicBezTo>
                    <a:pt x="93204" y="1280"/>
                    <a:pt x="91924" y="0"/>
                    <a:pt x="903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38"/>
            <p:cNvSpPr/>
            <p:nvPr/>
          </p:nvSpPr>
          <p:spPr>
            <a:xfrm>
              <a:off x="5890455" y="3969678"/>
              <a:ext cx="458108" cy="154724"/>
            </a:xfrm>
            <a:custGeom>
              <a:avLst/>
              <a:gdLst/>
              <a:ahLst/>
              <a:cxnLst/>
              <a:rect l="l" t="t" r="r" b="b"/>
              <a:pathLst>
                <a:path w="23269" h="7859" extrusionOk="0">
                  <a:moveTo>
                    <a:pt x="796" y="0"/>
                  </a:moveTo>
                  <a:cubicBezTo>
                    <a:pt x="354" y="0"/>
                    <a:pt x="1" y="353"/>
                    <a:pt x="1" y="751"/>
                  </a:cubicBezTo>
                  <a:lnTo>
                    <a:pt x="1" y="7064"/>
                  </a:lnTo>
                  <a:cubicBezTo>
                    <a:pt x="1" y="7506"/>
                    <a:pt x="354" y="7859"/>
                    <a:pt x="796" y="7859"/>
                  </a:cubicBezTo>
                  <a:lnTo>
                    <a:pt x="22474" y="7859"/>
                  </a:lnTo>
                  <a:cubicBezTo>
                    <a:pt x="22916" y="7859"/>
                    <a:pt x="23269" y="7506"/>
                    <a:pt x="23269" y="7064"/>
                  </a:cubicBezTo>
                  <a:lnTo>
                    <a:pt x="23269" y="751"/>
                  </a:lnTo>
                  <a:cubicBezTo>
                    <a:pt x="23269" y="353"/>
                    <a:pt x="22916" y="0"/>
                    <a:pt x="2247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83" name="Google Shape;283;p38" title="surreal-geometric-shapes-barren-desert.jpg"/>
          <p:cNvPicPr preferRelativeResize="0"/>
          <p:nvPr/>
        </p:nvPicPr>
        <p:blipFill rotWithShape="1">
          <a:blip r:embed="rId3">
            <a:alphaModFix/>
          </a:blip>
          <a:srcRect l="10686" r="10686"/>
          <a:stretch/>
        </p:blipFill>
        <p:spPr>
          <a:xfrm>
            <a:off x="3868295" y="1390396"/>
            <a:ext cx="1407612" cy="2685911"/>
          </a:xfrm>
          <a:prstGeom prst="rect">
            <a:avLst/>
          </a:prstGeom>
          <a:noFill/>
          <a:ln>
            <a:noFill/>
          </a:ln>
        </p:spPr>
      </p:pic>
      <p:cxnSp>
        <p:nvCxnSpPr>
          <p:cNvPr id="284" name="Google Shape;284;p38"/>
          <p:cNvCxnSpPr>
            <a:stCxn id="267" idx="3"/>
          </p:cNvCxnSpPr>
          <p:nvPr/>
        </p:nvCxnSpPr>
        <p:spPr>
          <a:xfrm>
            <a:off x="2774262" y="1430375"/>
            <a:ext cx="1658400" cy="244200"/>
          </a:xfrm>
          <a:prstGeom prst="bentConnector3">
            <a:avLst>
              <a:gd name="adj1" fmla="val 50000"/>
            </a:avLst>
          </a:prstGeom>
          <a:noFill/>
          <a:ln w="9525" cap="flat" cmpd="sng">
            <a:solidFill>
              <a:schemeClr val="dk1"/>
            </a:solidFill>
            <a:prstDash val="solid"/>
            <a:round/>
            <a:headEnd type="none" w="med" len="med"/>
            <a:tailEnd type="stealth" w="med" len="med"/>
          </a:ln>
        </p:spPr>
      </p:cxnSp>
      <p:cxnSp>
        <p:nvCxnSpPr>
          <p:cNvPr id="285" name="Google Shape;285;p38"/>
          <p:cNvCxnSpPr>
            <a:stCxn id="268" idx="3"/>
          </p:cNvCxnSpPr>
          <p:nvPr/>
        </p:nvCxnSpPr>
        <p:spPr>
          <a:xfrm>
            <a:off x="2774262" y="2571863"/>
            <a:ext cx="1524600" cy="262200"/>
          </a:xfrm>
          <a:prstGeom prst="bentConnector3">
            <a:avLst>
              <a:gd name="adj1" fmla="val 50000"/>
            </a:avLst>
          </a:prstGeom>
          <a:noFill/>
          <a:ln w="9525" cap="flat" cmpd="sng">
            <a:solidFill>
              <a:schemeClr val="dk1"/>
            </a:solidFill>
            <a:prstDash val="solid"/>
            <a:round/>
            <a:headEnd type="none" w="med" len="med"/>
            <a:tailEnd type="stealth" w="med" len="med"/>
          </a:ln>
        </p:spPr>
      </p:cxnSp>
      <p:cxnSp>
        <p:nvCxnSpPr>
          <p:cNvPr id="286" name="Google Shape;286;p38"/>
          <p:cNvCxnSpPr>
            <a:stCxn id="269" idx="3"/>
          </p:cNvCxnSpPr>
          <p:nvPr/>
        </p:nvCxnSpPr>
        <p:spPr>
          <a:xfrm rot="10800000" flipH="1">
            <a:off x="2774262" y="3086951"/>
            <a:ext cx="1749000" cy="626400"/>
          </a:xfrm>
          <a:prstGeom prst="bentConnector3">
            <a:avLst>
              <a:gd name="adj1" fmla="val 50000"/>
            </a:avLst>
          </a:prstGeom>
          <a:noFill/>
          <a:ln w="9525" cap="flat" cmpd="sng">
            <a:solidFill>
              <a:schemeClr val="dk1"/>
            </a:solidFill>
            <a:prstDash val="solid"/>
            <a:round/>
            <a:headEnd type="none" w="med" len="med"/>
            <a:tailEnd type="stealth" w="med" len="med"/>
          </a:ln>
        </p:spPr>
      </p:cxnSp>
      <p:cxnSp>
        <p:nvCxnSpPr>
          <p:cNvPr id="287" name="Google Shape;287;p38"/>
          <p:cNvCxnSpPr/>
          <p:nvPr/>
        </p:nvCxnSpPr>
        <p:spPr>
          <a:xfrm flipH="1">
            <a:off x="4728337" y="1430538"/>
            <a:ext cx="1641600" cy="597300"/>
          </a:xfrm>
          <a:prstGeom prst="bentConnector3">
            <a:avLst>
              <a:gd name="adj1" fmla="val 50000"/>
            </a:avLst>
          </a:prstGeom>
          <a:noFill/>
          <a:ln w="9525" cap="flat" cmpd="sng">
            <a:solidFill>
              <a:schemeClr val="dk1"/>
            </a:solidFill>
            <a:prstDash val="solid"/>
            <a:round/>
            <a:headEnd type="none" w="med" len="med"/>
            <a:tailEnd type="stealth" w="med" len="med"/>
          </a:ln>
        </p:spPr>
      </p:cxnSp>
      <p:cxnSp>
        <p:nvCxnSpPr>
          <p:cNvPr id="288" name="Google Shape;288;p38"/>
          <p:cNvCxnSpPr>
            <a:stCxn id="271" idx="1"/>
          </p:cNvCxnSpPr>
          <p:nvPr/>
        </p:nvCxnSpPr>
        <p:spPr>
          <a:xfrm rot="10800000">
            <a:off x="4113037" y="2438063"/>
            <a:ext cx="2256900" cy="133800"/>
          </a:xfrm>
          <a:prstGeom prst="bentConnector3">
            <a:avLst>
              <a:gd name="adj1" fmla="val 50000"/>
            </a:avLst>
          </a:prstGeom>
          <a:noFill/>
          <a:ln w="9525" cap="flat" cmpd="sng">
            <a:solidFill>
              <a:schemeClr val="dk1"/>
            </a:solidFill>
            <a:prstDash val="solid"/>
            <a:round/>
            <a:headEnd type="none" w="med" len="med"/>
            <a:tailEnd type="stealth" w="med" len="med"/>
          </a:ln>
        </p:spPr>
      </p:cxnSp>
      <p:cxnSp>
        <p:nvCxnSpPr>
          <p:cNvPr id="289" name="Google Shape;289;p38"/>
          <p:cNvCxnSpPr>
            <a:stCxn id="272" idx="1"/>
          </p:cNvCxnSpPr>
          <p:nvPr/>
        </p:nvCxnSpPr>
        <p:spPr>
          <a:xfrm flipH="1">
            <a:off x="4523137" y="3713351"/>
            <a:ext cx="1846800" cy="189300"/>
          </a:xfrm>
          <a:prstGeom prst="bentConnector3">
            <a:avLst>
              <a:gd name="adj1" fmla="val 50000"/>
            </a:avLst>
          </a:prstGeom>
          <a:noFill/>
          <a:ln w="9525" cap="flat" cmpd="sng">
            <a:solidFill>
              <a:schemeClr val="dk1"/>
            </a:solidFill>
            <a:prstDash val="solid"/>
            <a:round/>
            <a:headEnd type="none" w="med" len="med"/>
            <a:tailEnd type="stealth" w="med" len="med"/>
          </a:ln>
        </p:spPr>
      </p:cxnSp>
      <p:sp>
        <p:nvSpPr>
          <p:cNvPr id="290" name="Google Shape;290;p38"/>
          <p:cNvSpPr txBox="1"/>
          <p:nvPr/>
        </p:nvSpPr>
        <p:spPr>
          <a:xfrm>
            <a:off x="1343325" y="4851000"/>
            <a:ext cx="12258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lt1"/>
                </a:solidFill>
                <a:latin typeface="Inter"/>
                <a:ea typeface="Inter"/>
                <a:cs typeface="Inter"/>
                <a:sym typeface="Inter"/>
              </a:rPr>
              <a:t>Feature Name/Product</a:t>
            </a:r>
            <a:endParaRPr sz="700">
              <a:solidFill>
                <a:schemeClr val="lt1"/>
              </a:solidFill>
              <a:latin typeface="Inter"/>
              <a:ea typeface="Inter"/>
              <a:cs typeface="Inter"/>
              <a:sym typeface="Inter"/>
            </a:endParaRPr>
          </a:p>
        </p:txBody>
      </p:sp>
      <p:sp>
        <p:nvSpPr>
          <p:cNvPr id="291" name="Google Shape;291;p38"/>
          <p:cNvSpPr txBox="1"/>
          <p:nvPr/>
        </p:nvSpPr>
        <p:spPr>
          <a:xfrm>
            <a:off x="117900" y="4851000"/>
            <a:ext cx="12252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lt1"/>
                </a:solidFill>
                <a:latin typeface="Inter"/>
                <a:ea typeface="Inter"/>
                <a:cs typeface="Inter"/>
                <a:sym typeface="Inter"/>
              </a:rPr>
              <a:t>DD/MM/YYYY</a:t>
            </a:r>
            <a:endParaRPr sz="700">
              <a:solidFill>
                <a:schemeClr val="lt1"/>
              </a:solidFill>
              <a:latin typeface="Inter"/>
              <a:ea typeface="Inter"/>
              <a:cs typeface="Inter"/>
              <a:sym typeface="Inter"/>
            </a:endParaRPr>
          </a:p>
        </p:txBody>
      </p:sp>
      <p:sp>
        <p:nvSpPr>
          <p:cNvPr id="292" name="Google Shape;292;p38"/>
          <p:cNvSpPr txBox="1"/>
          <p:nvPr/>
        </p:nvSpPr>
        <p:spPr>
          <a:xfrm>
            <a:off x="7800300" y="4851000"/>
            <a:ext cx="1225800" cy="292500"/>
          </a:xfrm>
          <a:prstGeom prst="rect">
            <a:avLst/>
          </a:prstGeom>
          <a:noFill/>
          <a:ln>
            <a:noFill/>
          </a:ln>
        </p:spPr>
        <p:txBody>
          <a:bodyPr spcFirstLastPara="1" wrap="square" lIns="91425" tIns="91425" rIns="91425" bIns="91425" anchor="b" anchorCtr="0">
            <a:noAutofit/>
          </a:bodyPr>
          <a:lstStyle/>
          <a:p>
            <a:pPr marL="0" lvl="0" indent="0" algn="r" rtl="0">
              <a:spcBef>
                <a:spcPts val="0"/>
              </a:spcBef>
              <a:spcAft>
                <a:spcPts val="0"/>
              </a:spcAft>
              <a:buNone/>
            </a:pPr>
            <a:r>
              <a:rPr lang="en" sz="700">
                <a:solidFill>
                  <a:schemeClr val="lt1"/>
                </a:solidFill>
                <a:latin typeface="Inter"/>
                <a:ea typeface="Inter"/>
                <a:cs typeface="Inter"/>
                <a:sym typeface="Inter"/>
              </a:rPr>
              <a:t>Your Company Name</a:t>
            </a:r>
            <a:endParaRPr sz="700">
              <a:solidFill>
                <a:schemeClr val="lt1"/>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3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Organizational chart</a:t>
            </a:r>
            <a:endParaRPr/>
          </a:p>
        </p:txBody>
      </p:sp>
      <p:cxnSp>
        <p:nvCxnSpPr>
          <p:cNvPr id="298" name="Google Shape;298;p39"/>
          <p:cNvCxnSpPr>
            <a:stCxn id="299" idx="2"/>
            <a:endCxn id="300" idx="0"/>
          </p:cNvCxnSpPr>
          <p:nvPr/>
        </p:nvCxnSpPr>
        <p:spPr>
          <a:xfrm rot="-5400000" flipH="1">
            <a:off x="5161285" y="1138913"/>
            <a:ext cx="367800" cy="1546200"/>
          </a:xfrm>
          <a:prstGeom prst="bentConnector3">
            <a:avLst>
              <a:gd name="adj1" fmla="val 49995"/>
            </a:avLst>
          </a:prstGeom>
          <a:noFill/>
          <a:ln w="9525" cap="flat" cmpd="sng">
            <a:solidFill>
              <a:schemeClr val="dk1"/>
            </a:solidFill>
            <a:prstDash val="solid"/>
            <a:miter lim="8000"/>
            <a:headEnd type="none" w="sm" len="sm"/>
            <a:tailEnd type="none" w="sm" len="sm"/>
          </a:ln>
        </p:spPr>
      </p:cxnSp>
      <p:cxnSp>
        <p:nvCxnSpPr>
          <p:cNvPr id="301" name="Google Shape;301;p39"/>
          <p:cNvCxnSpPr>
            <a:stCxn id="302" idx="0"/>
            <a:endCxn id="299" idx="2"/>
          </p:cNvCxnSpPr>
          <p:nvPr/>
        </p:nvCxnSpPr>
        <p:spPr>
          <a:xfrm rot="-5400000">
            <a:off x="3615196" y="1138879"/>
            <a:ext cx="367800" cy="1546200"/>
          </a:xfrm>
          <a:prstGeom prst="bentConnector3">
            <a:avLst>
              <a:gd name="adj1" fmla="val 49995"/>
            </a:avLst>
          </a:prstGeom>
          <a:noFill/>
          <a:ln w="9525" cap="flat" cmpd="sng">
            <a:solidFill>
              <a:schemeClr val="dk1"/>
            </a:solidFill>
            <a:prstDash val="solid"/>
            <a:miter lim="8000"/>
            <a:headEnd type="none" w="sm" len="sm"/>
            <a:tailEnd type="none" w="sm" len="sm"/>
          </a:ln>
        </p:spPr>
      </p:cxnSp>
      <p:cxnSp>
        <p:nvCxnSpPr>
          <p:cNvPr id="303" name="Google Shape;303;p39"/>
          <p:cNvCxnSpPr>
            <a:stCxn id="302" idx="2"/>
            <a:endCxn id="304" idx="0"/>
          </p:cNvCxnSpPr>
          <p:nvPr/>
        </p:nvCxnSpPr>
        <p:spPr>
          <a:xfrm rot="-5400000" flipH="1">
            <a:off x="3191896" y="2422579"/>
            <a:ext cx="406200" cy="738000"/>
          </a:xfrm>
          <a:prstGeom prst="bentConnector3">
            <a:avLst>
              <a:gd name="adj1" fmla="val 50004"/>
            </a:avLst>
          </a:prstGeom>
          <a:noFill/>
          <a:ln w="9525" cap="flat" cmpd="sng">
            <a:solidFill>
              <a:schemeClr val="dk1"/>
            </a:solidFill>
            <a:prstDash val="solid"/>
            <a:miter lim="8000"/>
            <a:headEnd type="none" w="sm" len="sm"/>
            <a:tailEnd type="none" w="sm" len="sm"/>
          </a:ln>
        </p:spPr>
      </p:cxnSp>
      <p:cxnSp>
        <p:nvCxnSpPr>
          <p:cNvPr id="305" name="Google Shape;305;p39"/>
          <p:cNvCxnSpPr>
            <a:stCxn id="306" idx="0"/>
            <a:endCxn id="302" idx="2"/>
          </p:cNvCxnSpPr>
          <p:nvPr/>
        </p:nvCxnSpPr>
        <p:spPr>
          <a:xfrm rot="-5400000">
            <a:off x="2453766" y="2422462"/>
            <a:ext cx="406200" cy="738300"/>
          </a:xfrm>
          <a:prstGeom prst="bentConnector3">
            <a:avLst>
              <a:gd name="adj1" fmla="val 50004"/>
            </a:avLst>
          </a:prstGeom>
          <a:noFill/>
          <a:ln w="9525" cap="flat" cmpd="sng">
            <a:solidFill>
              <a:schemeClr val="dk1"/>
            </a:solidFill>
            <a:prstDash val="solid"/>
            <a:miter lim="8000"/>
            <a:headEnd type="none" w="sm" len="sm"/>
            <a:tailEnd type="none" w="sm" len="sm"/>
          </a:ln>
        </p:spPr>
      </p:cxnSp>
      <p:cxnSp>
        <p:nvCxnSpPr>
          <p:cNvPr id="307" name="Google Shape;307;p39"/>
          <p:cNvCxnSpPr>
            <a:stCxn id="300" idx="2"/>
            <a:endCxn id="308" idx="0"/>
          </p:cNvCxnSpPr>
          <p:nvPr/>
        </p:nvCxnSpPr>
        <p:spPr>
          <a:xfrm rot="-5400000" flipH="1">
            <a:off x="6284069" y="2422579"/>
            <a:ext cx="406200" cy="738000"/>
          </a:xfrm>
          <a:prstGeom prst="bentConnector3">
            <a:avLst>
              <a:gd name="adj1" fmla="val 50004"/>
            </a:avLst>
          </a:prstGeom>
          <a:noFill/>
          <a:ln w="9525" cap="flat" cmpd="sng">
            <a:solidFill>
              <a:schemeClr val="dk1"/>
            </a:solidFill>
            <a:prstDash val="solid"/>
            <a:miter lim="8000"/>
            <a:headEnd type="none" w="sm" len="sm"/>
            <a:tailEnd type="none" w="sm" len="sm"/>
          </a:ln>
        </p:spPr>
      </p:cxnSp>
      <p:cxnSp>
        <p:nvCxnSpPr>
          <p:cNvPr id="309" name="Google Shape;309;p39"/>
          <p:cNvCxnSpPr>
            <a:stCxn id="310" idx="0"/>
            <a:endCxn id="300" idx="2"/>
          </p:cNvCxnSpPr>
          <p:nvPr/>
        </p:nvCxnSpPr>
        <p:spPr>
          <a:xfrm rot="-5400000">
            <a:off x="5545940" y="2422462"/>
            <a:ext cx="406200" cy="738300"/>
          </a:xfrm>
          <a:prstGeom prst="bentConnector3">
            <a:avLst>
              <a:gd name="adj1" fmla="val 50004"/>
            </a:avLst>
          </a:prstGeom>
          <a:noFill/>
          <a:ln w="9525" cap="flat" cmpd="sng">
            <a:solidFill>
              <a:schemeClr val="dk1"/>
            </a:solidFill>
            <a:prstDash val="solid"/>
            <a:miter lim="8000"/>
            <a:headEnd type="none" w="sm" len="sm"/>
            <a:tailEnd type="none" w="sm" len="sm"/>
          </a:ln>
        </p:spPr>
      </p:cxnSp>
      <p:cxnSp>
        <p:nvCxnSpPr>
          <p:cNvPr id="311" name="Google Shape;311;p39"/>
          <p:cNvCxnSpPr>
            <a:stCxn id="312" idx="0"/>
            <a:endCxn id="306" idx="2"/>
          </p:cNvCxnSpPr>
          <p:nvPr/>
        </p:nvCxnSpPr>
        <p:spPr>
          <a:xfrm rot="-5400000">
            <a:off x="1749188" y="3355045"/>
            <a:ext cx="406200" cy="670800"/>
          </a:xfrm>
          <a:prstGeom prst="bentConnector3">
            <a:avLst>
              <a:gd name="adj1" fmla="val 50004"/>
            </a:avLst>
          </a:prstGeom>
          <a:noFill/>
          <a:ln w="9525" cap="flat" cmpd="sng">
            <a:solidFill>
              <a:schemeClr val="dk1"/>
            </a:solidFill>
            <a:prstDash val="solid"/>
            <a:miter lim="8000"/>
            <a:headEnd type="none" w="sm" len="sm"/>
            <a:tailEnd type="none" w="sm" len="sm"/>
          </a:ln>
        </p:spPr>
      </p:cxnSp>
      <p:cxnSp>
        <p:nvCxnSpPr>
          <p:cNvPr id="313" name="Google Shape;313;p39"/>
          <p:cNvCxnSpPr>
            <a:stCxn id="314" idx="0"/>
            <a:endCxn id="306" idx="2"/>
          </p:cNvCxnSpPr>
          <p:nvPr/>
        </p:nvCxnSpPr>
        <p:spPr>
          <a:xfrm rot="5400000" flipH="1">
            <a:off x="2487431" y="3287695"/>
            <a:ext cx="406200" cy="805500"/>
          </a:xfrm>
          <a:prstGeom prst="bentConnector3">
            <a:avLst>
              <a:gd name="adj1" fmla="val 50004"/>
            </a:avLst>
          </a:prstGeom>
          <a:noFill/>
          <a:ln w="9525" cap="flat" cmpd="sng">
            <a:solidFill>
              <a:schemeClr val="dk1"/>
            </a:solidFill>
            <a:prstDash val="solid"/>
            <a:miter lim="8000"/>
            <a:headEnd type="none" w="sm" len="sm"/>
            <a:tailEnd type="none" w="sm" len="sm"/>
          </a:ln>
        </p:spPr>
      </p:cxnSp>
      <p:cxnSp>
        <p:nvCxnSpPr>
          <p:cNvPr id="315" name="Google Shape;315;p39"/>
          <p:cNvCxnSpPr>
            <a:stCxn id="316" idx="0"/>
            <a:endCxn id="310" idx="2"/>
          </p:cNvCxnSpPr>
          <p:nvPr/>
        </p:nvCxnSpPr>
        <p:spPr>
          <a:xfrm rot="-5400000">
            <a:off x="4773975" y="3287695"/>
            <a:ext cx="406200" cy="805500"/>
          </a:xfrm>
          <a:prstGeom prst="bentConnector3">
            <a:avLst>
              <a:gd name="adj1" fmla="val 50004"/>
            </a:avLst>
          </a:prstGeom>
          <a:noFill/>
          <a:ln w="9525" cap="flat" cmpd="sng">
            <a:solidFill>
              <a:schemeClr val="dk1"/>
            </a:solidFill>
            <a:prstDash val="solid"/>
            <a:miter lim="8000"/>
            <a:headEnd type="none" w="sm" len="sm"/>
            <a:tailEnd type="none" w="sm" len="sm"/>
          </a:ln>
        </p:spPr>
      </p:cxnSp>
      <p:cxnSp>
        <p:nvCxnSpPr>
          <p:cNvPr id="317" name="Google Shape;317;p39"/>
          <p:cNvCxnSpPr>
            <a:stCxn id="318" idx="0"/>
            <a:endCxn id="310" idx="2"/>
          </p:cNvCxnSpPr>
          <p:nvPr/>
        </p:nvCxnSpPr>
        <p:spPr>
          <a:xfrm rot="5400000" flipH="1">
            <a:off x="5512219" y="3355045"/>
            <a:ext cx="406200" cy="670800"/>
          </a:xfrm>
          <a:prstGeom prst="bentConnector3">
            <a:avLst>
              <a:gd name="adj1" fmla="val 50004"/>
            </a:avLst>
          </a:prstGeom>
          <a:noFill/>
          <a:ln w="9525" cap="flat" cmpd="sng">
            <a:solidFill>
              <a:schemeClr val="dk1"/>
            </a:solidFill>
            <a:prstDash val="solid"/>
            <a:miter lim="8000"/>
            <a:headEnd type="none" w="sm" len="sm"/>
            <a:tailEnd type="none" w="sm" len="sm"/>
          </a:ln>
        </p:spPr>
      </p:cxnSp>
      <p:cxnSp>
        <p:nvCxnSpPr>
          <p:cNvPr id="319" name="Google Shape;319;p39"/>
          <p:cNvCxnSpPr>
            <a:stCxn id="320" idx="0"/>
            <a:endCxn id="310" idx="2"/>
          </p:cNvCxnSpPr>
          <p:nvPr/>
        </p:nvCxnSpPr>
        <p:spPr>
          <a:xfrm rot="5400000" flipH="1">
            <a:off x="6250462" y="2616895"/>
            <a:ext cx="406200" cy="2147100"/>
          </a:xfrm>
          <a:prstGeom prst="bentConnector3">
            <a:avLst>
              <a:gd name="adj1" fmla="val 50004"/>
            </a:avLst>
          </a:prstGeom>
          <a:noFill/>
          <a:ln w="9525" cap="flat" cmpd="sng">
            <a:solidFill>
              <a:schemeClr val="dk1"/>
            </a:solidFill>
            <a:prstDash val="solid"/>
            <a:miter lim="8000"/>
            <a:headEnd type="none" w="sm" len="sm"/>
            <a:tailEnd type="none" w="sm" len="sm"/>
          </a:ln>
        </p:spPr>
      </p:cxnSp>
      <p:sp>
        <p:nvSpPr>
          <p:cNvPr id="299" name="Google Shape;299;p39"/>
          <p:cNvSpPr txBox="1"/>
          <p:nvPr/>
        </p:nvSpPr>
        <p:spPr>
          <a:xfrm>
            <a:off x="3899335" y="1235513"/>
            <a:ext cx="1345500" cy="4926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Inter"/>
                <a:ea typeface="Inter"/>
                <a:cs typeface="Inter"/>
                <a:sym typeface="Inter"/>
              </a:rPr>
              <a:t>Jane Doe</a:t>
            </a:r>
            <a:endParaRPr sz="1000" b="1">
              <a:solidFill>
                <a:schemeClr val="dk1"/>
              </a:solidFill>
              <a:latin typeface="Inter"/>
              <a:ea typeface="Inter"/>
              <a:cs typeface="Inter"/>
              <a:sym typeface="Inter"/>
            </a:endParaRPr>
          </a:p>
          <a:p>
            <a:pPr marL="0" lvl="0" indent="0" algn="ctr" rtl="0">
              <a:spcBef>
                <a:spcPts val="0"/>
              </a:spcBef>
              <a:spcAft>
                <a:spcPts val="0"/>
              </a:spcAft>
              <a:buNone/>
            </a:pPr>
            <a:r>
              <a:rPr lang="en" sz="1000">
                <a:solidFill>
                  <a:schemeClr val="dk1"/>
                </a:solidFill>
                <a:latin typeface="Inter"/>
                <a:ea typeface="Inter"/>
                <a:cs typeface="Inter"/>
                <a:sym typeface="Inter"/>
              </a:rPr>
              <a:t>CEO</a:t>
            </a:r>
            <a:endParaRPr sz="1000">
              <a:solidFill>
                <a:schemeClr val="dk1"/>
              </a:solidFill>
              <a:latin typeface="Inter"/>
              <a:ea typeface="Inter"/>
              <a:cs typeface="Inter"/>
              <a:sym typeface="Inter"/>
            </a:endParaRPr>
          </a:p>
        </p:txBody>
      </p:sp>
      <p:sp>
        <p:nvSpPr>
          <p:cNvPr id="302" name="Google Shape;302;p39"/>
          <p:cNvSpPr txBox="1"/>
          <p:nvPr/>
        </p:nvSpPr>
        <p:spPr>
          <a:xfrm>
            <a:off x="2354296" y="2095879"/>
            <a:ext cx="1343400" cy="492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Inter"/>
                <a:ea typeface="Inter"/>
                <a:cs typeface="Inter"/>
                <a:sym typeface="Inter"/>
              </a:rPr>
              <a:t>John Smith</a:t>
            </a:r>
            <a:endParaRPr sz="1000" b="1">
              <a:solidFill>
                <a:schemeClr val="dk1"/>
              </a:solidFill>
              <a:latin typeface="Inter"/>
              <a:ea typeface="Inter"/>
              <a:cs typeface="Inter"/>
              <a:sym typeface="Inter"/>
            </a:endParaRPr>
          </a:p>
          <a:p>
            <a:pPr marL="0" lvl="0" indent="0" algn="ctr" rtl="0">
              <a:spcBef>
                <a:spcPts val="0"/>
              </a:spcBef>
              <a:spcAft>
                <a:spcPts val="0"/>
              </a:spcAft>
              <a:buNone/>
            </a:pPr>
            <a:r>
              <a:rPr lang="en" sz="1000">
                <a:solidFill>
                  <a:schemeClr val="dk1"/>
                </a:solidFill>
                <a:latin typeface="Inter"/>
                <a:ea typeface="Inter"/>
                <a:cs typeface="Inter"/>
                <a:sym typeface="Inter"/>
              </a:rPr>
              <a:t>Department Head</a:t>
            </a:r>
            <a:endParaRPr sz="1000">
              <a:solidFill>
                <a:schemeClr val="dk1"/>
              </a:solidFill>
              <a:latin typeface="Inter"/>
              <a:ea typeface="Inter"/>
              <a:cs typeface="Inter"/>
              <a:sym typeface="Inter"/>
            </a:endParaRPr>
          </a:p>
        </p:txBody>
      </p:sp>
      <p:sp>
        <p:nvSpPr>
          <p:cNvPr id="300" name="Google Shape;300;p39"/>
          <p:cNvSpPr txBox="1"/>
          <p:nvPr/>
        </p:nvSpPr>
        <p:spPr>
          <a:xfrm>
            <a:off x="5446469" y="2095879"/>
            <a:ext cx="1343400" cy="492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Inter"/>
                <a:ea typeface="Inter"/>
                <a:cs typeface="Inter"/>
                <a:sym typeface="Inter"/>
              </a:rPr>
              <a:t>Maya Willson</a:t>
            </a:r>
            <a:endParaRPr sz="1000" b="1">
              <a:solidFill>
                <a:schemeClr val="dk1"/>
              </a:solidFill>
              <a:latin typeface="Inter"/>
              <a:ea typeface="Inter"/>
              <a:cs typeface="Inter"/>
              <a:sym typeface="Inter"/>
            </a:endParaRPr>
          </a:p>
          <a:p>
            <a:pPr marL="0" lvl="0" indent="0" algn="ctr" rtl="0">
              <a:spcBef>
                <a:spcPts val="0"/>
              </a:spcBef>
              <a:spcAft>
                <a:spcPts val="0"/>
              </a:spcAft>
              <a:buNone/>
            </a:pPr>
            <a:r>
              <a:rPr lang="en" sz="1000">
                <a:solidFill>
                  <a:schemeClr val="dk1"/>
                </a:solidFill>
                <a:latin typeface="Inter"/>
                <a:ea typeface="Inter"/>
                <a:cs typeface="Inter"/>
                <a:sym typeface="Inter"/>
              </a:rPr>
              <a:t>Department Head</a:t>
            </a:r>
            <a:endParaRPr sz="1000">
              <a:solidFill>
                <a:schemeClr val="dk1"/>
              </a:solidFill>
              <a:latin typeface="Inter"/>
              <a:ea typeface="Inter"/>
              <a:cs typeface="Inter"/>
              <a:sym typeface="Inter"/>
            </a:endParaRPr>
          </a:p>
        </p:txBody>
      </p:sp>
      <p:sp>
        <p:nvSpPr>
          <p:cNvPr id="308" name="Google Shape;308;p39"/>
          <p:cNvSpPr txBox="1"/>
          <p:nvPr/>
        </p:nvSpPr>
        <p:spPr>
          <a:xfrm>
            <a:off x="6267984" y="2994712"/>
            <a:ext cx="1176600" cy="492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Inter"/>
                <a:ea typeface="Inter"/>
                <a:cs typeface="Inter"/>
                <a:sym typeface="Inter"/>
              </a:rPr>
              <a:t>Steven Ander</a:t>
            </a:r>
            <a:endParaRPr sz="1000" b="1">
              <a:solidFill>
                <a:schemeClr val="dk1"/>
              </a:solidFill>
              <a:latin typeface="Inter"/>
              <a:ea typeface="Inter"/>
              <a:cs typeface="Inter"/>
              <a:sym typeface="Inter"/>
            </a:endParaRPr>
          </a:p>
          <a:p>
            <a:pPr marL="0" lvl="0" indent="0" algn="ctr" rtl="0">
              <a:spcBef>
                <a:spcPts val="0"/>
              </a:spcBef>
              <a:spcAft>
                <a:spcPts val="0"/>
              </a:spcAft>
              <a:buNone/>
            </a:pPr>
            <a:r>
              <a:rPr lang="en" sz="1000">
                <a:solidFill>
                  <a:schemeClr val="dk1"/>
                </a:solidFill>
                <a:latin typeface="Inter"/>
                <a:ea typeface="Inter"/>
                <a:cs typeface="Inter"/>
                <a:sym typeface="Inter"/>
              </a:rPr>
              <a:t>Manager</a:t>
            </a:r>
            <a:endParaRPr sz="1000" b="1">
              <a:solidFill>
                <a:schemeClr val="dk1"/>
              </a:solidFill>
              <a:latin typeface="Inter"/>
              <a:ea typeface="Inter"/>
              <a:cs typeface="Inter"/>
              <a:sym typeface="Inter"/>
            </a:endParaRPr>
          </a:p>
        </p:txBody>
      </p:sp>
      <p:sp>
        <p:nvSpPr>
          <p:cNvPr id="310" name="Google Shape;310;p39"/>
          <p:cNvSpPr txBox="1"/>
          <p:nvPr/>
        </p:nvSpPr>
        <p:spPr>
          <a:xfrm>
            <a:off x="4791590" y="2994712"/>
            <a:ext cx="1176600" cy="492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Inter"/>
                <a:ea typeface="Inter"/>
                <a:cs typeface="Inter"/>
                <a:sym typeface="Inter"/>
              </a:rPr>
              <a:t>Sarah Williams</a:t>
            </a:r>
            <a:endParaRPr sz="1000" b="1">
              <a:solidFill>
                <a:schemeClr val="dk1"/>
              </a:solidFill>
              <a:latin typeface="Inter"/>
              <a:ea typeface="Inter"/>
              <a:cs typeface="Inter"/>
              <a:sym typeface="Inter"/>
            </a:endParaRPr>
          </a:p>
          <a:p>
            <a:pPr marL="0" lvl="0" indent="0" algn="ctr" rtl="0">
              <a:spcBef>
                <a:spcPts val="0"/>
              </a:spcBef>
              <a:spcAft>
                <a:spcPts val="0"/>
              </a:spcAft>
              <a:buNone/>
            </a:pPr>
            <a:r>
              <a:rPr lang="en" sz="1000">
                <a:solidFill>
                  <a:schemeClr val="dk1"/>
                </a:solidFill>
                <a:latin typeface="Inter"/>
                <a:ea typeface="Inter"/>
                <a:cs typeface="Inter"/>
                <a:sym typeface="Inter"/>
              </a:rPr>
              <a:t>Manager</a:t>
            </a:r>
            <a:endParaRPr sz="1000" b="1">
              <a:solidFill>
                <a:schemeClr val="dk1"/>
              </a:solidFill>
              <a:latin typeface="Inter"/>
              <a:ea typeface="Inter"/>
              <a:cs typeface="Inter"/>
              <a:sym typeface="Inter"/>
            </a:endParaRPr>
          </a:p>
        </p:txBody>
      </p:sp>
      <p:sp>
        <p:nvSpPr>
          <p:cNvPr id="304" name="Google Shape;304;p39"/>
          <p:cNvSpPr txBox="1"/>
          <p:nvPr/>
        </p:nvSpPr>
        <p:spPr>
          <a:xfrm>
            <a:off x="3175810" y="2994712"/>
            <a:ext cx="1176600" cy="492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Inter"/>
                <a:ea typeface="Inter"/>
                <a:cs typeface="Inter"/>
                <a:sym typeface="Inter"/>
              </a:rPr>
              <a:t>Richard Taylor</a:t>
            </a:r>
            <a:endParaRPr sz="1000" b="1">
              <a:solidFill>
                <a:schemeClr val="dk1"/>
              </a:solidFill>
              <a:latin typeface="Inter"/>
              <a:ea typeface="Inter"/>
              <a:cs typeface="Inter"/>
              <a:sym typeface="Inter"/>
            </a:endParaRPr>
          </a:p>
          <a:p>
            <a:pPr marL="0" lvl="0" indent="0" algn="ctr" rtl="0">
              <a:spcBef>
                <a:spcPts val="0"/>
              </a:spcBef>
              <a:spcAft>
                <a:spcPts val="0"/>
              </a:spcAft>
              <a:buNone/>
            </a:pPr>
            <a:r>
              <a:rPr lang="en" sz="1000">
                <a:solidFill>
                  <a:schemeClr val="dk1"/>
                </a:solidFill>
                <a:latin typeface="Inter"/>
                <a:ea typeface="Inter"/>
                <a:cs typeface="Inter"/>
                <a:sym typeface="Inter"/>
              </a:rPr>
              <a:t>Manager</a:t>
            </a:r>
            <a:endParaRPr sz="1000" b="1">
              <a:solidFill>
                <a:schemeClr val="dk1"/>
              </a:solidFill>
              <a:latin typeface="Inter"/>
              <a:ea typeface="Inter"/>
              <a:cs typeface="Inter"/>
              <a:sym typeface="Inter"/>
            </a:endParaRPr>
          </a:p>
        </p:txBody>
      </p:sp>
      <p:sp>
        <p:nvSpPr>
          <p:cNvPr id="306" name="Google Shape;306;p39"/>
          <p:cNvSpPr txBox="1"/>
          <p:nvPr/>
        </p:nvSpPr>
        <p:spPr>
          <a:xfrm>
            <a:off x="1699416" y="2994712"/>
            <a:ext cx="1176600" cy="492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Inter"/>
                <a:ea typeface="Inter"/>
                <a:cs typeface="Inter"/>
                <a:sym typeface="Inter"/>
              </a:rPr>
              <a:t>Emma Miller</a:t>
            </a:r>
            <a:endParaRPr sz="1000" b="1">
              <a:solidFill>
                <a:schemeClr val="dk1"/>
              </a:solidFill>
              <a:latin typeface="Inter"/>
              <a:ea typeface="Inter"/>
              <a:cs typeface="Inter"/>
              <a:sym typeface="Inter"/>
            </a:endParaRPr>
          </a:p>
          <a:p>
            <a:pPr marL="0" lvl="0" indent="0" algn="ctr" rtl="0">
              <a:spcBef>
                <a:spcPts val="0"/>
              </a:spcBef>
              <a:spcAft>
                <a:spcPts val="0"/>
              </a:spcAft>
              <a:buNone/>
            </a:pPr>
            <a:r>
              <a:rPr lang="en" sz="1000">
                <a:solidFill>
                  <a:schemeClr val="dk1"/>
                </a:solidFill>
                <a:latin typeface="Inter"/>
                <a:ea typeface="Inter"/>
                <a:cs typeface="Inter"/>
                <a:sym typeface="Inter"/>
              </a:rPr>
              <a:t>Manager</a:t>
            </a:r>
            <a:endParaRPr sz="1000">
              <a:solidFill>
                <a:schemeClr val="dk1"/>
              </a:solidFill>
              <a:latin typeface="Inter"/>
              <a:ea typeface="Inter"/>
              <a:cs typeface="Inter"/>
              <a:sym typeface="Inter"/>
            </a:endParaRPr>
          </a:p>
        </p:txBody>
      </p:sp>
      <p:sp>
        <p:nvSpPr>
          <p:cNvPr id="318" name="Google Shape;318;p39"/>
          <p:cNvSpPr txBox="1"/>
          <p:nvPr/>
        </p:nvSpPr>
        <p:spPr>
          <a:xfrm>
            <a:off x="5462419" y="3893545"/>
            <a:ext cx="1176600" cy="492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Inter"/>
                <a:ea typeface="Inter"/>
                <a:cs typeface="Inter"/>
                <a:sym typeface="Inter"/>
              </a:rPr>
              <a:t>William Young</a:t>
            </a:r>
            <a:endParaRPr sz="1000" b="1">
              <a:solidFill>
                <a:schemeClr val="dk1"/>
              </a:solidFill>
              <a:latin typeface="Inter"/>
              <a:ea typeface="Inter"/>
              <a:cs typeface="Inter"/>
              <a:sym typeface="Inter"/>
            </a:endParaRPr>
          </a:p>
          <a:p>
            <a:pPr marL="0" lvl="0" indent="0" algn="ctr" rtl="0">
              <a:spcBef>
                <a:spcPts val="0"/>
              </a:spcBef>
              <a:spcAft>
                <a:spcPts val="0"/>
              </a:spcAft>
              <a:buNone/>
            </a:pPr>
            <a:r>
              <a:rPr lang="en" sz="1000">
                <a:solidFill>
                  <a:schemeClr val="dk1"/>
                </a:solidFill>
                <a:latin typeface="Inter"/>
                <a:ea typeface="Inter"/>
                <a:cs typeface="Inter"/>
                <a:sym typeface="Inter"/>
              </a:rPr>
              <a:t>Employee</a:t>
            </a:r>
            <a:endParaRPr sz="1000" b="1">
              <a:solidFill>
                <a:schemeClr val="dk1"/>
              </a:solidFill>
              <a:latin typeface="Inter"/>
              <a:ea typeface="Inter"/>
              <a:cs typeface="Inter"/>
              <a:sym typeface="Inter"/>
            </a:endParaRPr>
          </a:p>
        </p:txBody>
      </p:sp>
      <p:sp>
        <p:nvSpPr>
          <p:cNvPr id="316" name="Google Shape;316;p39"/>
          <p:cNvSpPr txBox="1"/>
          <p:nvPr/>
        </p:nvSpPr>
        <p:spPr>
          <a:xfrm>
            <a:off x="3986025" y="3893545"/>
            <a:ext cx="1176600" cy="492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Inter"/>
                <a:ea typeface="Inter"/>
                <a:cs typeface="Inter"/>
                <a:sym typeface="Inter"/>
              </a:rPr>
              <a:t>James Scott</a:t>
            </a:r>
            <a:endParaRPr sz="1000" b="1">
              <a:solidFill>
                <a:schemeClr val="dk1"/>
              </a:solidFill>
              <a:latin typeface="Inter"/>
              <a:ea typeface="Inter"/>
              <a:cs typeface="Inter"/>
              <a:sym typeface="Inter"/>
            </a:endParaRPr>
          </a:p>
          <a:p>
            <a:pPr marL="0" lvl="0" indent="0" algn="ctr" rtl="0">
              <a:spcBef>
                <a:spcPts val="0"/>
              </a:spcBef>
              <a:spcAft>
                <a:spcPts val="0"/>
              </a:spcAft>
              <a:buNone/>
            </a:pPr>
            <a:r>
              <a:rPr lang="en" sz="1000">
                <a:solidFill>
                  <a:schemeClr val="dk1"/>
                </a:solidFill>
                <a:latin typeface="Inter"/>
                <a:ea typeface="Inter"/>
                <a:cs typeface="Inter"/>
                <a:sym typeface="Inter"/>
              </a:rPr>
              <a:t>Employee</a:t>
            </a:r>
            <a:endParaRPr sz="1000" b="1">
              <a:solidFill>
                <a:schemeClr val="dk1"/>
              </a:solidFill>
              <a:latin typeface="Inter"/>
              <a:ea typeface="Inter"/>
              <a:cs typeface="Inter"/>
              <a:sym typeface="Inter"/>
            </a:endParaRPr>
          </a:p>
        </p:txBody>
      </p:sp>
      <p:sp>
        <p:nvSpPr>
          <p:cNvPr id="314" name="Google Shape;314;p39"/>
          <p:cNvSpPr txBox="1"/>
          <p:nvPr/>
        </p:nvSpPr>
        <p:spPr>
          <a:xfrm>
            <a:off x="2504981" y="3893545"/>
            <a:ext cx="1176600" cy="492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Inter"/>
                <a:ea typeface="Inter"/>
                <a:cs typeface="Inter"/>
                <a:sym typeface="Inter"/>
              </a:rPr>
              <a:t>Michelle García</a:t>
            </a:r>
            <a:endParaRPr sz="1000" b="1">
              <a:solidFill>
                <a:schemeClr val="dk1"/>
              </a:solidFill>
              <a:latin typeface="Inter"/>
              <a:ea typeface="Inter"/>
              <a:cs typeface="Inter"/>
              <a:sym typeface="Inter"/>
            </a:endParaRPr>
          </a:p>
          <a:p>
            <a:pPr marL="0" lvl="0" indent="0" algn="ctr" rtl="0">
              <a:spcBef>
                <a:spcPts val="0"/>
              </a:spcBef>
              <a:spcAft>
                <a:spcPts val="0"/>
              </a:spcAft>
              <a:buNone/>
            </a:pPr>
            <a:r>
              <a:rPr lang="en" sz="1000">
                <a:solidFill>
                  <a:schemeClr val="dk1"/>
                </a:solidFill>
                <a:latin typeface="Inter"/>
                <a:ea typeface="Inter"/>
                <a:cs typeface="Inter"/>
                <a:sym typeface="Inter"/>
              </a:rPr>
              <a:t>Employee</a:t>
            </a:r>
            <a:endParaRPr sz="1000" b="1">
              <a:solidFill>
                <a:schemeClr val="dk1"/>
              </a:solidFill>
              <a:latin typeface="Inter"/>
              <a:ea typeface="Inter"/>
              <a:cs typeface="Inter"/>
              <a:sym typeface="Inter"/>
            </a:endParaRPr>
          </a:p>
        </p:txBody>
      </p:sp>
      <p:sp>
        <p:nvSpPr>
          <p:cNvPr id="312" name="Google Shape;312;p39"/>
          <p:cNvSpPr txBox="1"/>
          <p:nvPr/>
        </p:nvSpPr>
        <p:spPr>
          <a:xfrm>
            <a:off x="1028588" y="3893545"/>
            <a:ext cx="1176600" cy="492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Inter"/>
                <a:ea typeface="Inter"/>
                <a:cs typeface="Inter"/>
                <a:sym typeface="Inter"/>
              </a:rPr>
              <a:t>Brian Clark</a:t>
            </a:r>
            <a:endParaRPr sz="1000" b="1">
              <a:solidFill>
                <a:schemeClr val="dk1"/>
              </a:solidFill>
              <a:latin typeface="Inter"/>
              <a:ea typeface="Inter"/>
              <a:cs typeface="Inter"/>
              <a:sym typeface="Inter"/>
            </a:endParaRPr>
          </a:p>
          <a:p>
            <a:pPr marL="0" lvl="0" indent="0" algn="ctr" rtl="0">
              <a:spcBef>
                <a:spcPts val="0"/>
              </a:spcBef>
              <a:spcAft>
                <a:spcPts val="0"/>
              </a:spcAft>
              <a:buNone/>
            </a:pPr>
            <a:r>
              <a:rPr lang="en" sz="1000">
                <a:solidFill>
                  <a:schemeClr val="dk1"/>
                </a:solidFill>
                <a:latin typeface="Inter"/>
                <a:ea typeface="Inter"/>
                <a:cs typeface="Inter"/>
                <a:sym typeface="Inter"/>
              </a:rPr>
              <a:t>Employee</a:t>
            </a:r>
            <a:endParaRPr sz="1000">
              <a:solidFill>
                <a:schemeClr val="dk1"/>
              </a:solidFill>
              <a:latin typeface="Inter"/>
              <a:ea typeface="Inter"/>
              <a:cs typeface="Inter"/>
              <a:sym typeface="Inter"/>
            </a:endParaRPr>
          </a:p>
        </p:txBody>
      </p:sp>
      <p:sp>
        <p:nvSpPr>
          <p:cNvPr id="320" name="Google Shape;320;p39"/>
          <p:cNvSpPr txBox="1"/>
          <p:nvPr/>
        </p:nvSpPr>
        <p:spPr>
          <a:xfrm>
            <a:off x="6938812" y="3893545"/>
            <a:ext cx="1176600" cy="492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dk1"/>
                </a:solidFill>
                <a:latin typeface="Inter"/>
                <a:ea typeface="Inter"/>
                <a:cs typeface="Inter"/>
                <a:sym typeface="Inter"/>
              </a:rPr>
              <a:t>Alan Turner</a:t>
            </a:r>
            <a:endParaRPr sz="1000" b="1">
              <a:solidFill>
                <a:schemeClr val="dk1"/>
              </a:solidFill>
              <a:latin typeface="Inter"/>
              <a:ea typeface="Inter"/>
              <a:cs typeface="Inter"/>
              <a:sym typeface="Inter"/>
            </a:endParaRPr>
          </a:p>
          <a:p>
            <a:pPr marL="0" lvl="0" indent="0" algn="ctr" rtl="0">
              <a:spcBef>
                <a:spcPts val="0"/>
              </a:spcBef>
              <a:spcAft>
                <a:spcPts val="0"/>
              </a:spcAft>
              <a:buNone/>
            </a:pPr>
            <a:r>
              <a:rPr lang="en" sz="1000">
                <a:solidFill>
                  <a:schemeClr val="dk1"/>
                </a:solidFill>
                <a:latin typeface="Inter"/>
                <a:ea typeface="Inter"/>
                <a:cs typeface="Inter"/>
                <a:sym typeface="Inter"/>
              </a:rPr>
              <a:t>Employee</a:t>
            </a:r>
            <a:endParaRPr sz="1000" b="1">
              <a:solidFill>
                <a:schemeClr val="dk1"/>
              </a:solidFill>
              <a:latin typeface="Inter"/>
              <a:ea typeface="Inter"/>
              <a:cs typeface="Inter"/>
              <a:sym typeface="Inter"/>
            </a:endParaRPr>
          </a:p>
        </p:txBody>
      </p:sp>
      <p:sp>
        <p:nvSpPr>
          <p:cNvPr id="321" name="Google Shape;321;p39"/>
          <p:cNvSpPr txBox="1"/>
          <p:nvPr/>
        </p:nvSpPr>
        <p:spPr>
          <a:xfrm>
            <a:off x="1343325" y="4851000"/>
            <a:ext cx="12258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lt1"/>
                </a:solidFill>
                <a:latin typeface="Inter"/>
                <a:ea typeface="Inter"/>
                <a:cs typeface="Inter"/>
                <a:sym typeface="Inter"/>
              </a:rPr>
              <a:t>Feature Name/Product</a:t>
            </a:r>
            <a:endParaRPr sz="700">
              <a:solidFill>
                <a:schemeClr val="lt1"/>
              </a:solidFill>
              <a:latin typeface="Inter"/>
              <a:ea typeface="Inter"/>
              <a:cs typeface="Inter"/>
              <a:sym typeface="Inter"/>
            </a:endParaRPr>
          </a:p>
        </p:txBody>
      </p:sp>
      <p:sp>
        <p:nvSpPr>
          <p:cNvPr id="322" name="Google Shape;322;p39"/>
          <p:cNvSpPr txBox="1"/>
          <p:nvPr/>
        </p:nvSpPr>
        <p:spPr>
          <a:xfrm>
            <a:off x="117900" y="4851000"/>
            <a:ext cx="12252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lt1"/>
                </a:solidFill>
                <a:latin typeface="Inter"/>
                <a:ea typeface="Inter"/>
                <a:cs typeface="Inter"/>
                <a:sym typeface="Inter"/>
              </a:rPr>
              <a:t>DD/MM/YYYY</a:t>
            </a:r>
            <a:endParaRPr sz="700">
              <a:solidFill>
                <a:schemeClr val="lt1"/>
              </a:solidFill>
              <a:latin typeface="Inter"/>
              <a:ea typeface="Inter"/>
              <a:cs typeface="Inter"/>
              <a:sym typeface="Inter"/>
            </a:endParaRPr>
          </a:p>
        </p:txBody>
      </p:sp>
      <p:sp>
        <p:nvSpPr>
          <p:cNvPr id="323" name="Google Shape;323;p39"/>
          <p:cNvSpPr txBox="1"/>
          <p:nvPr/>
        </p:nvSpPr>
        <p:spPr>
          <a:xfrm>
            <a:off x="7800300" y="4851000"/>
            <a:ext cx="1225800" cy="292500"/>
          </a:xfrm>
          <a:prstGeom prst="rect">
            <a:avLst/>
          </a:prstGeom>
          <a:noFill/>
          <a:ln>
            <a:noFill/>
          </a:ln>
        </p:spPr>
        <p:txBody>
          <a:bodyPr spcFirstLastPara="1" wrap="square" lIns="91425" tIns="91425" rIns="91425" bIns="91425" anchor="b" anchorCtr="0">
            <a:noAutofit/>
          </a:bodyPr>
          <a:lstStyle/>
          <a:p>
            <a:pPr marL="0" lvl="0" indent="0" algn="r" rtl="0">
              <a:spcBef>
                <a:spcPts val="0"/>
              </a:spcBef>
              <a:spcAft>
                <a:spcPts val="0"/>
              </a:spcAft>
              <a:buNone/>
            </a:pPr>
            <a:r>
              <a:rPr lang="en" sz="700">
                <a:solidFill>
                  <a:schemeClr val="lt1"/>
                </a:solidFill>
                <a:latin typeface="Inter"/>
                <a:ea typeface="Inter"/>
                <a:cs typeface="Inter"/>
                <a:sym typeface="Inter"/>
              </a:rPr>
              <a:t>Your Company Name</a:t>
            </a:r>
            <a:endParaRPr sz="700">
              <a:solidFill>
                <a:schemeClr val="lt1"/>
              </a:solidFill>
              <a:latin typeface="Inter"/>
              <a:ea typeface="Inter"/>
              <a:cs typeface="Inter"/>
              <a:sym typeface="Inte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40"/>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Roadmap infographic</a:t>
            </a:r>
            <a:endParaRPr/>
          </a:p>
        </p:txBody>
      </p:sp>
      <p:graphicFrame>
        <p:nvGraphicFramePr>
          <p:cNvPr id="329" name="Google Shape;329;p40"/>
          <p:cNvGraphicFramePr/>
          <p:nvPr/>
        </p:nvGraphicFramePr>
        <p:xfrm>
          <a:off x="720000" y="1224388"/>
          <a:ext cx="7704050" cy="3342250"/>
        </p:xfrm>
        <a:graphic>
          <a:graphicData uri="http://schemas.openxmlformats.org/drawingml/2006/table">
            <a:tbl>
              <a:tblPr>
                <a:noFill/>
                <a:tableStyleId>{A9074690-6D95-4472-90FB-EC74B67D2F79}</a:tableStyleId>
              </a:tblPr>
              <a:tblGrid>
                <a:gridCol w="1361775">
                  <a:extLst>
                    <a:ext uri="{9D8B030D-6E8A-4147-A177-3AD203B41FA5}">
                      <a16:colId xmlns:a16="http://schemas.microsoft.com/office/drawing/2014/main" val="20000"/>
                    </a:ext>
                  </a:extLst>
                </a:gridCol>
                <a:gridCol w="2208575">
                  <a:extLst>
                    <a:ext uri="{9D8B030D-6E8A-4147-A177-3AD203B41FA5}">
                      <a16:colId xmlns:a16="http://schemas.microsoft.com/office/drawing/2014/main" val="20001"/>
                    </a:ext>
                  </a:extLst>
                </a:gridCol>
                <a:gridCol w="344475">
                  <a:extLst>
                    <a:ext uri="{9D8B030D-6E8A-4147-A177-3AD203B41FA5}">
                      <a16:colId xmlns:a16="http://schemas.microsoft.com/office/drawing/2014/main" val="20002"/>
                    </a:ext>
                  </a:extLst>
                </a:gridCol>
                <a:gridCol w="344475">
                  <a:extLst>
                    <a:ext uri="{9D8B030D-6E8A-4147-A177-3AD203B41FA5}">
                      <a16:colId xmlns:a16="http://schemas.microsoft.com/office/drawing/2014/main" val="20003"/>
                    </a:ext>
                  </a:extLst>
                </a:gridCol>
                <a:gridCol w="344475">
                  <a:extLst>
                    <a:ext uri="{9D8B030D-6E8A-4147-A177-3AD203B41FA5}">
                      <a16:colId xmlns:a16="http://schemas.microsoft.com/office/drawing/2014/main" val="20004"/>
                    </a:ext>
                  </a:extLst>
                </a:gridCol>
                <a:gridCol w="344475">
                  <a:extLst>
                    <a:ext uri="{9D8B030D-6E8A-4147-A177-3AD203B41FA5}">
                      <a16:colId xmlns:a16="http://schemas.microsoft.com/office/drawing/2014/main" val="20005"/>
                    </a:ext>
                  </a:extLst>
                </a:gridCol>
                <a:gridCol w="344475">
                  <a:extLst>
                    <a:ext uri="{9D8B030D-6E8A-4147-A177-3AD203B41FA5}">
                      <a16:colId xmlns:a16="http://schemas.microsoft.com/office/drawing/2014/main" val="20006"/>
                    </a:ext>
                  </a:extLst>
                </a:gridCol>
                <a:gridCol w="344475">
                  <a:extLst>
                    <a:ext uri="{9D8B030D-6E8A-4147-A177-3AD203B41FA5}">
                      <a16:colId xmlns:a16="http://schemas.microsoft.com/office/drawing/2014/main" val="20007"/>
                    </a:ext>
                  </a:extLst>
                </a:gridCol>
                <a:gridCol w="344475">
                  <a:extLst>
                    <a:ext uri="{9D8B030D-6E8A-4147-A177-3AD203B41FA5}">
                      <a16:colId xmlns:a16="http://schemas.microsoft.com/office/drawing/2014/main" val="20008"/>
                    </a:ext>
                  </a:extLst>
                </a:gridCol>
                <a:gridCol w="344475">
                  <a:extLst>
                    <a:ext uri="{9D8B030D-6E8A-4147-A177-3AD203B41FA5}">
                      <a16:colId xmlns:a16="http://schemas.microsoft.com/office/drawing/2014/main" val="20009"/>
                    </a:ext>
                  </a:extLst>
                </a:gridCol>
                <a:gridCol w="344475">
                  <a:extLst>
                    <a:ext uri="{9D8B030D-6E8A-4147-A177-3AD203B41FA5}">
                      <a16:colId xmlns:a16="http://schemas.microsoft.com/office/drawing/2014/main" val="20010"/>
                    </a:ext>
                  </a:extLst>
                </a:gridCol>
                <a:gridCol w="344475">
                  <a:extLst>
                    <a:ext uri="{9D8B030D-6E8A-4147-A177-3AD203B41FA5}">
                      <a16:colId xmlns:a16="http://schemas.microsoft.com/office/drawing/2014/main" val="20011"/>
                    </a:ext>
                  </a:extLst>
                </a:gridCol>
                <a:gridCol w="344475">
                  <a:extLst>
                    <a:ext uri="{9D8B030D-6E8A-4147-A177-3AD203B41FA5}">
                      <a16:colId xmlns:a16="http://schemas.microsoft.com/office/drawing/2014/main" val="20012"/>
                    </a:ext>
                  </a:extLst>
                </a:gridCol>
                <a:gridCol w="344475">
                  <a:extLst>
                    <a:ext uri="{9D8B030D-6E8A-4147-A177-3AD203B41FA5}">
                      <a16:colId xmlns:a16="http://schemas.microsoft.com/office/drawing/2014/main" val="20013"/>
                    </a:ext>
                  </a:extLst>
                </a:gridCol>
              </a:tblGrid>
              <a:tr h="441850">
                <a:tc>
                  <a:txBody>
                    <a:bodyPr/>
                    <a:lstStyle/>
                    <a:p>
                      <a:pPr marL="0" lvl="0" indent="0" algn="ctr" rtl="0">
                        <a:spcBef>
                          <a:spcPts val="0"/>
                        </a:spcBef>
                        <a:spcAft>
                          <a:spcPts val="0"/>
                        </a:spcAft>
                        <a:buNone/>
                      </a:pPr>
                      <a:r>
                        <a:rPr lang="en" sz="1200">
                          <a:solidFill>
                            <a:schemeClr val="dk1"/>
                          </a:solidFill>
                          <a:latin typeface="Inter"/>
                          <a:ea typeface="Inter"/>
                          <a:cs typeface="Inter"/>
                          <a:sym typeface="Inter"/>
                        </a:rPr>
                        <a:t>Initiative</a:t>
                      </a:r>
                      <a:endParaRPr sz="1800">
                        <a:solidFill>
                          <a:schemeClr val="dk1"/>
                        </a:solidFill>
                        <a:latin typeface="Inter"/>
                        <a:ea typeface="Inter"/>
                        <a:cs typeface="Inter"/>
                        <a:sym typeface="Inter"/>
                      </a:endParaRPr>
                    </a:p>
                  </a:txBody>
                  <a:tcPr marL="91425" marR="91425" marT="68575" marB="68575" anchor="ctr">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chemeClr val="dk1"/>
                          </a:solidFill>
                          <a:latin typeface="Inter"/>
                          <a:ea typeface="Inter"/>
                          <a:cs typeface="Inter"/>
                          <a:sym typeface="Inter"/>
                        </a:rPr>
                        <a:t>Objective</a:t>
                      </a:r>
                      <a:endParaRPr sz="12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chemeClr val="dk1"/>
                          </a:solidFill>
                          <a:latin typeface="Inter"/>
                          <a:ea typeface="Inter"/>
                          <a:cs typeface="Inter"/>
                          <a:sym typeface="Inter"/>
                        </a:rPr>
                        <a:t>Jan</a:t>
                      </a:r>
                      <a:endParaRPr sz="12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chemeClr val="dk1"/>
                          </a:solidFill>
                          <a:latin typeface="Inter"/>
                          <a:ea typeface="Inter"/>
                          <a:cs typeface="Inter"/>
                          <a:sym typeface="Inter"/>
                        </a:rPr>
                        <a:t>Feb</a:t>
                      </a:r>
                      <a:endParaRPr sz="12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chemeClr val="dk1"/>
                          </a:solidFill>
                          <a:latin typeface="Inter"/>
                          <a:ea typeface="Inter"/>
                          <a:cs typeface="Inter"/>
                          <a:sym typeface="Inter"/>
                        </a:rPr>
                        <a:t>Mar</a:t>
                      </a:r>
                      <a:endParaRPr sz="12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Clr>
                          <a:srgbClr val="000000"/>
                        </a:buClr>
                        <a:buSzPts val="1100"/>
                        <a:buFont typeface="Arial"/>
                        <a:buNone/>
                      </a:pPr>
                      <a:r>
                        <a:rPr lang="en" sz="1200">
                          <a:solidFill>
                            <a:schemeClr val="dk1"/>
                          </a:solidFill>
                          <a:latin typeface="Inter"/>
                          <a:ea typeface="Inter"/>
                          <a:cs typeface="Inter"/>
                          <a:sym typeface="Inter"/>
                        </a:rPr>
                        <a:t>Apr</a:t>
                      </a:r>
                      <a:endParaRPr sz="12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chemeClr val="dk1"/>
                          </a:solidFill>
                          <a:latin typeface="Inter"/>
                          <a:ea typeface="Inter"/>
                          <a:cs typeface="Inter"/>
                          <a:sym typeface="Inter"/>
                        </a:rPr>
                        <a:t>May</a:t>
                      </a:r>
                      <a:endParaRPr sz="12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chemeClr val="dk1"/>
                          </a:solidFill>
                          <a:latin typeface="Inter"/>
                          <a:ea typeface="Inter"/>
                          <a:cs typeface="Inter"/>
                          <a:sym typeface="Inter"/>
                        </a:rPr>
                        <a:t>Jun</a:t>
                      </a:r>
                      <a:endParaRPr sz="12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chemeClr val="dk1"/>
                          </a:solidFill>
                          <a:latin typeface="Inter"/>
                          <a:ea typeface="Inter"/>
                          <a:cs typeface="Inter"/>
                          <a:sym typeface="Inter"/>
                        </a:rPr>
                        <a:t>Jul</a:t>
                      </a:r>
                      <a:endParaRPr sz="12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chemeClr val="dk1"/>
                          </a:solidFill>
                          <a:latin typeface="Inter"/>
                          <a:ea typeface="Inter"/>
                          <a:cs typeface="Inter"/>
                          <a:sym typeface="Inter"/>
                        </a:rPr>
                        <a:t>Aug</a:t>
                      </a:r>
                      <a:endParaRPr sz="12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chemeClr val="dk1"/>
                          </a:solidFill>
                          <a:latin typeface="Inter"/>
                          <a:ea typeface="Inter"/>
                          <a:cs typeface="Inter"/>
                          <a:sym typeface="Inter"/>
                        </a:rPr>
                        <a:t>Sep</a:t>
                      </a:r>
                      <a:endParaRPr sz="12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chemeClr val="dk1"/>
                          </a:solidFill>
                          <a:latin typeface="Inter"/>
                          <a:ea typeface="Inter"/>
                          <a:cs typeface="Inter"/>
                          <a:sym typeface="Inter"/>
                        </a:rPr>
                        <a:t>Oct</a:t>
                      </a:r>
                      <a:endParaRPr sz="12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en" sz="1200">
                          <a:solidFill>
                            <a:schemeClr val="dk1"/>
                          </a:solidFill>
                          <a:latin typeface="Inter"/>
                          <a:ea typeface="Inter"/>
                          <a:cs typeface="Inter"/>
                          <a:sym typeface="Inter"/>
                        </a:rPr>
                        <a:t>Nov</a:t>
                      </a:r>
                      <a:endParaRPr sz="12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Clr>
                          <a:srgbClr val="000000"/>
                        </a:buClr>
                        <a:buSzPts val="1100"/>
                        <a:buFont typeface="Arial"/>
                        <a:buNone/>
                      </a:pPr>
                      <a:r>
                        <a:rPr lang="en" sz="1200">
                          <a:solidFill>
                            <a:schemeClr val="dk1"/>
                          </a:solidFill>
                          <a:latin typeface="Inter"/>
                          <a:ea typeface="Inter"/>
                          <a:cs typeface="Inter"/>
                          <a:sym typeface="Inter"/>
                        </a:rPr>
                        <a:t>Dec</a:t>
                      </a:r>
                      <a:endParaRPr sz="12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450800">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Understanding</a:t>
                      </a:r>
                      <a:endParaRPr sz="1000">
                        <a:solidFill>
                          <a:schemeClr val="dk1"/>
                        </a:solidFill>
                        <a:latin typeface="Inter"/>
                        <a:ea typeface="Inter"/>
                        <a:cs typeface="Inter"/>
                        <a:sym typeface="Inter"/>
                      </a:endParaRPr>
                    </a:p>
                  </a:txBody>
                  <a:tcPr marL="45700" marR="45700" marT="45700" marB="45700" anchor="ctr">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Analyze and understand the needs of your target audience</a:t>
                      </a:r>
                      <a:endParaRPr sz="1000">
                        <a:solidFill>
                          <a:schemeClr val="dk1"/>
                        </a:solidFill>
                        <a:latin typeface="Inter"/>
                        <a:ea typeface="Inter"/>
                        <a:cs typeface="Inter"/>
                        <a:sym typeface="Inter"/>
                      </a:endParaRPr>
                    </a:p>
                  </a:txBody>
                  <a:tcPr marL="45700" marR="45700" marT="45700" marB="4570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dk1"/>
                    </a:solidFill>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dk1"/>
                    </a:solidFill>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50800">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Conduct research</a:t>
                      </a:r>
                      <a:endParaRPr sz="1000">
                        <a:solidFill>
                          <a:schemeClr val="dk1"/>
                        </a:solidFill>
                        <a:latin typeface="Inter"/>
                        <a:ea typeface="Inter"/>
                        <a:cs typeface="Inter"/>
                        <a:sym typeface="Inter"/>
                      </a:endParaRPr>
                    </a:p>
                  </a:txBody>
                  <a:tcPr marL="45700" marR="45700" marT="45700" marB="45700" anchor="ctr">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Research existing products in the industry and analyze how successful they are</a:t>
                      </a:r>
                      <a:endParaRPr sz="1000">
                        <a:solidFill>
                          <a:schemeClr val="dk1"/>
                        </a:solidFill>
                        <a:latin typeface="Inter"/>
                        <a:ea typeface="Inter"/>
                        <a:cs typeface="Inter"/>
                        <a:sym typeface="Inter"/>
                      </a:endParaRPr>
                    </a:p>
                  </a:txBody>
                  <a:tcPr marL="45700" marR="45700" marT="45700" marB="4570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dk1"/>
                    </a:solidFill>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dk1"/>
                    </a:solidFill>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dk1"/>
                    </a:solidFill>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dk1"/>
                    </a:solidFill>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50800">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Brainstorm ideas</a:t>
                      </a:r>
                      <a:endParaRPr sz="1000">
                        <a:solidFill>
                          <a:schemeClr val="dk1"/>
                        </a:solidFill>
                        <a:latin typeface="Inter"/>
                        <a:ea typeface="Inter"/>
                        <a:cs typeface="Inter"/>
                        <a:sym typeface="Inter"/>
                      </a:endParaRPr>
                    </a:p>
                  </a:txBody>
                  <a:tcPr marL="45700" marR="45700" marT="45700" marB="45700" anchor="ctr">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Generate ideas based on user feedback and research findings</a:t>
                      </a:r>
                      <a:endParaRPr sz="1000">
                        <a:solidFill>
                          <a:schemeClr val="dk1"/>
                        </a:solidFill>
                        <a:latin typeface="Inter"/>
                        <a:ea typeface="Inter"/>
                        <a:cs typeface="Inter"/>
                        <a:sym typeface="Inter"/>
                      </a:endParaRPr>
                    </a:p>
                  </a:txBody>
                  <a:tcPr marL="45700" marR="45700" marT="45700" marB="4570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dk1"/>
                    </a:solidFill>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dk1"/>
                    </a:solidFill>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450800">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Develop a prototype</a:t>
                      </a:r>
                      <a:endParaRPr sz="1000">
                        <a:solidFill>
                          <a:schemeClr val="dk1"/>
                        </a:solidFill>
                        <a:latin typeface="Inter"/>
                        <a:ea typeface="Inter"/>
                        <a:cs typeface="Inter"/>
                        <a:sym typeface="Inter"/>
                      </a:endParaRPr>
                    </a:p>
                  </a:txBody>
                  <a:tcPr marL="45700" marR="45700" marT="45700" marB="45700" anchor="ctr">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Create a basic version of the product to show investors</a:t>
                      </a:r>
                      <a:endParaRPr sz="1000">
                        <a:solidFill>
                          <a:schemeClr val="dk1"/>
                        </a:solidFill>
                        <a:latin typeface="Inter"/>
                        <a:ea typeface="Inter"/>
                        <a:cs typeface="Inter"/>
                        <a:sym typeface="Inter"/>
                      </a:endParaRPr>
                    </a:p>
                  </a:txBody>
                  <a:tcPr marL="45700" marR="45700" marT="45700" marB="4570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dk1"/>
                    </a:solidFill>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dk1"/>
                    </a:solidFill>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dk1"/>
                    </a:solidFill>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450800">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Test for usability</a:t>
                      </a:r>
                      <a:endParaRPr sz="1000">
                        <a:solidFill>
                          <a:schemeClr val="dk1"/>
                        </a:solidFill>
                        <a:latin typeface="Inter"/>
                        <a:ea typeface="Inter"/>
                        <a:cs typeface="Inter"/>
                        <a:sym typeface="Inter"/>
                      </a:endParaRPr>
                    </a:p>
                  </a:txBody>
                  <a:tcPr marL="45700" marR="45700" marT="45700" marB="45700" anchor="ctr">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Put the prototype through rigorous testing processes to ensure that it meets user requirements </a:t>
                      </a:r>
                      <a:endParaRPr sz="1000">
                        <a:solidFill>
                          <a:schemeClr val="dk1"/>
                        </a:solidFill>
                        <a:latin typeface="Inter"/>
                        <a:ea typeface="Inter"/>
                        <a:cs typeface="Inter"/>
                        <a:sym typeface="Inter"/>
                      </a:endParaRPr>
                    </a:p>
                  </a:txBody>
                  <a:tcPr marL="45700" marR="45700" marT="45700" marB="4570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dk1"/>
                    </a:solidFill>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dk1"/>
                    </a:solidFill>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dk1"/>
                    </a:solidFill>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dk1"/>
                    </a:solidFill>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450800">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Analyze feedback</a:t>
                      </a:r>
                      <a:endParaRPr sz="1000">
                        <a:solidFill>
                          <a:schemeClr val="dk1"/>
                        </a:solidFill>
                        <a:latin typeface="Inter"/>
                        <a:ea typeface="Inter"/>
                        <a:cs typeface="Inter"/>
                        <a:sym typeface="Inter"/>
                      </a:endParaRPr>
                    </a:p>
                  </a:txBody>
                  <a:tcPr marL="45700" marR="45700" marT="45700" marB="45700" anchor="ctr">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Understand the opinion of the users who tried your product</a:t>
                      </a:r>
                      <a:endParaRPr sz="1000">
                        <a:solidFill>
                          <a:schemeClr val="dk1"/>
                        </a:solidFill>
                        <a:latin typeface="Inter"/>
                        <a:ea typeface="Inter"/>
                        <a:cs typeface="Inter"/>
                        <a:sym typeface="Inter"/>
                      </a:endParaRPr>
                    </a:p>
                  </a:txBody>
                  <a:tcPr marL="45700" marR="45700" marT="45700" marB="4570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Inter"/>
                        <a:ea typeface="Inter"/>
                        <a:cs typeface="Inter"/>
                        <a:sym typeface="Inter"/>
                      </a:endParaRPr>
                    </a:p>
                  </a:txBody>
                  <a:tcPr marL="0" marR="0" marT="0" marB="0" anchor="ctr">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dk1"/>
                    </a:solidFill>
                  </a:tcPr>
                </a:tc>
                <a:extLst>
                  <a:ext uri="{0D108BD9-81ED-4DB2-BD59-A6C34878D82A}">
                    <a16:rowId xmlns:a16="http://schemas.microsoft.com/office/drawing/2014/main" val="10006"/>
                  </a:ext>
                </a:extLst>
              </a:tr>
            </a:tbl>
          </a:graphicData>
        </a:graphic>
      </p:graphicFrame>
      <p:sp>
        <p:nvSpPr>
          <p:cNvPr id="330" name="Google Shape;330;p40"/>
          <p:cNvSpPr txBox="1"/>
          <p:nvPr/>
        </p:nvSpPr>
        <p:spPr>
          <a:xfrm>
            <a:off x="1343325" y="4851000"/>
            <a:ext cx="12258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lt1"/>
                </a:solidFill>
                <a:latin typeface="Inter"/>
                <a:ea typeface="Inter"/>
                <a:cs typeface="Inter"/>
                <a:sym typeface="Inter"/>
              </a:rPr>
              <a:t>Feature Name/Product</a:t>
            </a:r>
            <a:endParaRPr sz="700">
              <a:solidFill>
                <a:schemeClr val="lt1"/>
              </a:solidFill>
              <a:latin typeface="Inter"/>
              <a:ea typeface="Inter"/>
              <a:cs typeface="Inter"/>
              <a:sym typeface="Inter"/>
            </a:endParaRPr>
          </a:p>
        </p:txBody>
      </p:sp>
      <p:sp>
        <p:nvSpPr>
          <p:cNvPr id="331" name="Google Shape;331;p40"/>
          <p:cNvSpPr txBox="1"/>
          <p:nvPr/>
        </p:nvSpPr>
        <p:spPr>
          <a:xfrm>
            <a:off x="117900" y="4851000"/>
            <a:ext cx="12252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lt1"/>
                </a:solidFill>
                <a:latin typeface="Inter"/>
                <a:ea typeface="Inter"/>
                <a:cs typeface="Inter"/>
                <a:sym typeface="Inter"/>
              </a:rPr>
              <a:t>DD/MM/YYYY</a:t>
            </a:r>
            <a:endParaRPr sz="700">
              <a:solidFill>
                <a:schemeClr val="lt1"/>
              </a:solidFill>
              <a:latin typeface="Inter"/>
              <a:ea typeface="Inter"/>
              <a:cs typeface="Inter"/>
              <a:sym typeface="Inter"/>
            </a:endParaRPr>
          </a:p>
        </p:txBody>
      </p:sp>
      <p:sp>
        <p:nvSpPr>
          <p:cNvPr id="332" name="Google Shape;332;p40"/>
          <p:cNvSpPr txBox="1"/>
          <p:nvPr/>
        </p:nvSpPr>
        <p:spPr>
          <a:xfrm>
            <a:off x="7800300" y="4851000"/>
            <a:ext cx="1225800" cy="292500"/>
          </a:xfrm>
          <a:prstGeom prst="rect">
            <a:avLst/>
          </a:prstGeom>
          <a:noFill/>
          <a:ln>
            <a:noFill/>
          </a:ln>
        </p:spPr>
        <p:txBody>
          <a:bodyPr spcFirstLastPara="1" wrap="square" lIns="91425" tIns="91425" rIns="91425" bIns="91425" anchor="b" anchorCtr="0">
            <a:noAutofit/>
          </a:bodyPr>
          <a:lstStyle/>
          <a:p>
            <a:pPr marL="0" lvl="0" indent="0" algn="r" rtl="0">
              <a:spcBef>
                <a:spcPts val="0"/>
              </a:spcBef>
              <a:spcAft>
                <a:spcPts val="0"/>
              </a:spcAft>
              <a:buNone/>
            </a:pPr>
            <a:r>
              <a:rPr lang="en" sz="700">
                <a:solidFill>
                  <a:schemeClr val="lt1"/>
                </a:solidFill>
                <a:latin typeface="Inter"/>
                <a:ea typeface="Inter"/>
                <a:cs typeface="Inter"/>
                <a:sym typeface="Inter"/>
              </a:rPr>
              <a:t>Your Company Name</a:t>
            </a:r>
            <a:endParaRPr sz="700">
              <a:solidFill>
                <a:schemeClr val="lt1"/>
              </a:solidFill>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4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KPI dashboard</a:t>
            </a:r>
            <a:endParaRPr/>
          </a:p>
        </p:txBody>
      </p:sp>
      <p:graphicFrame>
        <p:nvGraphicFramePr>
          <p:cNvPr id="338" name="Google Shape;338;p41"/>
          <p:cNvGraphicFramePr/>
          <p:nvPr/>
        </p:nvGraphicFramePr>
        <p:xfrm>
          <a:off x="720000" y="1299838"/>
          <a:ext cx="3515700" cy="2807250"/>
        </p:xfrm>
        <a:graphic>
          <a:graphicData uri="http://schemas.openxmlformats.org/drawingml/2006/table">
            <a:tbl>
              <a:tblPr>
                <a:noFill/>
                <a:tableStyleId>{F5BE4AB0-BEF6-429B-BF80-95F3B4C3BD41}</a:tableStyleId>
              </a:tblPr>
              <a:tblGrid>
                <a:gridCol w="982725">
                  <a:extLst>
                    <a:ext uri="{9D8B030D-6E8A-4147-A177-3AD203B41FA5}">
                      <a16:colId xmlns:a16="http://schemas.microsoft.com/office/drawing/2014/main" val="20000"/>
                    </a:ext>
                  </a:extLst>
                </a:gridCol>
                <a:gridCol w="844325">
                  <a:extLst>
                    <a:ext uri="{9D8B030D-6E8A-4147-A177-3AD203B41FA5}">
                      <a16:colId xmlns:a16="http://schemas.microsoft.com/office/drawing/2014/main" val="20001"/>
                    </a:ext>
                  </a:extLst>
                </a:gridCol>
                <a:gridCol w="844325">
                  <a:extLst>
                    <a:ext uri="{9D8B030D-6E8A-4147-A177-3AD203B41FA5}">
                      <a16:colId xmlns:a16="http://schemas.microsoft.com/office/drawing/2014/main" val="20002"/>
                    </a:ext>
                  </a:extLst>
                </a:gridCol>
                <a:gridCol w="844325">
                  <a:extLst>
                    <a:ext uri="{9D8B030D-6E8A-4147-A177-3AD203B41FA5}">
                      <a16:colId xmlns:a16="http://schemas.microsoft.com/office/drawing/2014/main" val="20003"/>
                    </a:ext>
                  </a:extLst>
                </a:gridCol>
              </a:tblGrid>
              <a:tr h="403050">
                <a:tc>
                  <a:txBody>
                    <a:bodyPr/>
                    <a:lstStyle/>
                    <a:p>
                      <a:pPr marL="0" lvl="0" indent="0" algn="l" rtl="0">
                        <a:spcBef>
                          <a:spcPts val="0"/>
                        </a:spcBef>
                        <a:spcAft>
                          <a:spcPts val="0"/>
                        </a:spcAft>
                        <a:buNone/>
                      </a:pPr>
                      <a:r>
                        <a:rPr lang="en" sz="1200">
                          <a:solidFill>
                            <a:schemeClr val="dk1"/>
                          </a:solidFill>
                          <a:latin typeface="Inter"/>
                          <a:ea typeface="Inter"/>
                          <a:cs typeface="Inter"/>
                          <a:sym typeface="Inter"/>
                        </a:rPr>
                        <a:t>Product</a:t>
                      </a:r>
                      <a:endParaRPr sz="1200">
                        <a:solidFill>
                          <a:schemeClr val="dk1"/>
                        </a:solidFill>
                        <a:latin typeface="Inter"/>
                        <a:ea typeface="Inter"/>
                        <a:cs typeface="Inter"/>
                        <a:sym typeface="Inter"/>
                      </a:endParaRPr>
                    </a:p>
                  </a:txBody>
                  <a:tcPr marL="91425" marR="91425" marT="45700" marB="45700" anchor="ctr">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200">
                          <a:solidFill>
                            <a:schemeClr val="dk1"/>
                          </a:solidFill>
                          <a:latin typeface="Inter"/>
                          <a:ea typeface="Inter"/>
                          <a:cs typeface="Inter"/>
                          <a:sym typeface="Inter"/>
                        </a:rPr>
                        <a:t>Units</a:t>
                      </a:r>
                      <a:endParaRPr sz="1200">
                        <a:solidFill>
                          <a:schemeClr val="dk1"/>
                        </a:solidFill>
                        <a:latin typeface="Inter"/>
                        <a:ea typeface="Inter"/>
                        <a:cs typeface="Inter"/>
                        <a:sym typeface="Inter"/>
                      </a:endParaRPr>
                    </a:p>
                  </a:txBody>
                  <a:tcPr marL="91425" marR="91425" marT="45700" marB="4570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200">
                          <a:solidFill>
                            <a:schemeClr val="dk1"/>
                          </a:solidFill>
                          <a:latin typeface="Inter"/>
                          <a:ea typeface="Inter"/>
                          <a:cs typeface="Inter"/>
                          <a:sym typeface="Inter"/>
                        </a:rPr>
                        <a:t>Revenue</a:t>
                      </a:r>
                      <a:endParaRPr sz="1200">
                        <a:solidFill>
                          <a:schemeClr val="dk1"/>
                        </a:solidFill>
                        <a:latin typeface="Inter"/>
                        <a:ea typeface="Inter"/>
                        <a:cs typeface="Inter"/>
                        <a:sym typeface="Inter"/>
                      </a:endParaRPr>
                    </a:p>
                  </a:txBody>
                  <a:tcPr marL="91425" marR="91425" marT="45700" marB="4570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200">
                          <a:solidFill>
                            <a:schemeClr val="dk1"/>
                          </a:solidFill>
                          <a:latin typeface="Inter"/>
                          <a:ea typeface="Inter"/>
                          <a:cs typeface="Inter"/>
                          <a:sym typeface="Inter"/>
                        </a:rPr>
                        <a:t>Returns</a:t>
                      </a:r>
                      <a:endParaRPr>
                        <a:solidFill>
                          <a:schemeClr val="dk1"/>
                        </a:solidFill>
                        <a:latin typeface="Inter"/>
                        <a:ea typeface="Inter"/>
                        <a:cs typeface="Inter"/>
                        <a:sym typeface="Inter"/>
                      </a:endParaRPr>
                    </a:p>
                  </a:txBody>
                  <a:tcPr marL="91425" marR="91425" marT="45700" marB="45700" anchor="ctr">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400700">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Item 1</a:t>
                      </a:r>
                      <a:endParaRPr sz="1000">
                        <a:solidFill>
                          <a:schemeClr val="dk1"/>
                        </a:solidFill>
                        <a:latin typeface="Inter"/>
                        <a:ea typeface="Inter"/>
                        <a:cs typeface="Inter"/>
                        <a:sym typeface="Inter"/>
                      </a:endParaRPr>
                    </a:p>
                  </a:txBody>
                  <a:tcPr marL="91425" marR="91425" marT="0" marB="0" anchor="ctr">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500</a:t>
                      </a:r>
                      <a:endParaRPr sz="1000">
                        <a:solidFill>
                          <a:schemeClr val="dk1"/>
                        </a:solidFill>
                        <a:latin typeface="Inter"/>
                        <a:ea typeface="Inter"/>
                        <a:cs typeface="Inter"/>
                        <a:sym typeface="Inter"/>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2,000,000</a:t>
                      </a:r>
                      <a:endParaRPr sz="1000">
                        <a:solidFill>
                          <a:schemeClr val="dk1"/>
                        </a:solidFill>
                        <a:latin typeface="Inter"/>
                        <a:ea typeface="Inter"/>
                        <a:cs typeface="Inter"/>
                        <a:sym typeface="Inter"/>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40</a:t>
                      </a:r>
                      <a:endParaRPr sz="1000">
                        <a:solidFill>
                          <a:schemeClr val="dk1"/>
                        </a:solidFill>
                        <a:latin typeface="Inter"/>
                        <a:ea typeface="Inter"/>
                        <a:cs typeface="Inter"/>
                        <a:sym typeface="Inter"/>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00700">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Item 2</a:t>
                      </a:r>
                      <a:endParaRPr sz="1000">
                        <a:solidFill>
                          <a:schemeClr val="dk1"/>
                        </a:solidFill>
                        <a:latin typeface="Inter"/>
                        <a:ea typeface="Inter"/>
                        <a:cs typeface="Inter"/>
                        <a:sym typeface="Inter"/>
                      </a:endParaRPr>
                    </a:p>
                  </a:txBody>
                  <a:tcPr marL="91425" marR="91425" marT="0" marB="0" anchor="ctr">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1,000</a:t>
                      </a:r>
                      <a:endParaRPr sz="1000">
                        <a:solidFill>
                          <a:schemeClr val="dk1"/>
                        </a:solidFill>
                        <a:latin typeface="Inter"/>
                        <a:ea typeface="Inter"/>
                        <a:cs typeface="Inter"/>
                        <a:sym typeface="Inter"/>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50,750</a:t>
                      </a:r>
                      <a:endParaRPr sz="1000">
                        <a:solidFill>
                          <a:schemeClr val="dk1"/>
                        </a:solidFill>
                        <a:latin typeface="Inter"/>
                        <a:ea typeface="Inter"/>
                        <a:cs typeface="Inter"/>
                        <a:sym typeface="Inter"/>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10</a:t>
                      </a:r>
                      <a:endParaRPr sz="1000">
                        <a:solidFill>
                          <a:schemeClr val="dk1"/>
                        </a:solidFill>
                        <a:latin typeface="Inter"/>
                        <a:ea typeface="Inter"/>
                        <a:cs typeface="Inter"/>
                        <a:sym typeface="Inter"/>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00700">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Item 3</a:t>
                      </a:r>
                      <a:endParaRPr sz="1000">
                        <a:solidFill>
                          <a:schemeClr val="dk1"/>
                        </a:solidFill>
                        <a:latin typeface="Inter"/>
                        <a:ea typeface="Inter"/>
                        <a:cs typeface="Inter"/>
                        <a:sym typeface="Inter"/>
                      </a:endParaRPr>
                    </a:p>
                  </a:txBody>
                  <a:tcPr marL="91425" marR="91425" marT="0" marB="0" anchor="ctr">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250</a:t>
                      </a:r>
                      <a:endParaRPr sz="1000">
                        <a:solidFill>
                          <a:schemeClr val="dk1"/>
                        </a:solidFill>
                        <a:latin typeface="Inter"/>
                        <a:ea typeface="Inter"/>
                        <a:cs typeface="Inter"/>
                        <a:sym typeface="Inter"/>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1,500,000</a:t>
                      </a:r>
                      <a:endParaRPr sz="1000">
                        <a:solidFill>
                          <a:schemeClr val="dk1"/>
                        </a:solidFill>
                        <a:latin typeface="Inter"/>
                        <a:ea typeface="Inter"/>
                        <a:cs typeface="Inter"/>
                        <a:sym typeface="Inter"/>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300</a:t>
                      </a:r>
                      <a:endParaRPr sz="1000">
                        <a:solidFill>
                          <a:schemeClr val="dk1"/>
                        </a:solidFill>
                        <a:latin typeface="Inter"/>
                        <a:ea typeface="Inter"/>
                        <a:cs typeface="Inter"/>
                        <a:sym typeface="Inter"/>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400700">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Item 4</a:t>
                      </a:r>
                      <a:endParaRPr sz="1000">
                        <a:solidFill>
                          <a:schemeClr val="dk1"/>
                        </a:solidFill>
                        <a:latin typeface="Inter"/>
                        <a:ea typeface="Inter"/>
                        <a:cs typeface="Inter"/>
                        <a:sym typeface="Inter"/>
                      </a:endParaRPr>
                    </a:p>
                  </a:txBody>
                  <a:tcPr marL="91425" marR="91425" marT="0" marB="0" anchor="ctr">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500</a:t>
                      </a:r>
                      <a:endParaRPr sz="1000">
                        <a:solidFill>
                          <a:schemeClr val="dk1"/>
                        </a:solidFill>
                        <a:latin typeface="Inter"/>
                        <a:ea typeface="Inter"/>
                        <a:cs typeface="Inter"/>
                        <a:sym typeface="Inter"/>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2,000,000</a:t>
                      </a:r>
                      <a:endParaRPr sz="1000">
                        <a:solidFill>
                          <a:schemeClr val="dk1"/>
                        </a:solidFill>
                        <a:latin typeface="Inter"/>
                        <a:ea typeface="Inter"/>
                        <a:cs typeface="Inter"/>
                        <a:sym typeface="Inter"/>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40</a:t>
                      </a:r>
                      <a:endParaRPr sz="1000">
                        <a:solidFill>
                          <a:schemeClr val="dk1"/>
                        </a:solidFill>
                        <a:latin typeface="Inter"/>
                        <a:ea typeface="Inter"/>
                        <a:cs typeface="Inter"/>
                        <a:sym typeface="Inter"/>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400700">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Item 5</a:t>
                      </a:r>
                      <a:endParaRPr sz="1000">
                        <a:solidFill>
                          <a:schemeClr val="dk1"/>
                        </a:solidFill>
                        <a:latin typeface="Inter"/>
                        <a:ea typeface="Inter"/>
                        <a:cs typeface="Inter"/>
                        <a:sym typeface="Inter"/>
                      </a:endParaRPr>
                    </a:p>
                  </a:txBody>
                  <a:tcPr marL="91425" marR="91425" marT="0" marB="0" anchor="ctr">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1,000</a:t>
                      </a:r>
                      <a:endParaRPr sz="1000">
                        <a:solidFill>
                          <a:schemeClr val="dk1"/>
                        </a:solidFill>
                        <a:latin typeface="Inter"/>
                        <a:ea typeface="Inter"/>
                        <a:cs typeface="Inter"/>
                        <a:sym typeface="Inter"/>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50,750</a:t>
                      </a:r>
                      <a:endParaRPr sz="1000">
                        <a:solidFill>
                          <a:schemeClr val="dk1"/>
                        </a:solidFill>
                        <a:latin typeface="Inter"/>
                        <a:ea typeface="Inter"/>
                        <a:cs typeface="Inter"/>
                        <a:sym typeface="Inter"/>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10</a:t>
                      </a:r>
                      <a:endParaRPr sz="1000">
                        <a:solidFill>
                          <a:schemeClr val="dk1"/>
                        </a:solidFill>
                        <a:latin typeface="Inter"/>
                        <a:ea typeface="Inter"/>
                        <a:cs typeface="Inter"/>
                        <a:sym typeface="Inter"/>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400700">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Item 6</a:t>
                      </a:r>
                      <a:endParaRPr sz="1000">
                        <a:solidFill>
                          <a:schemeClr val="dk1"/>
                        </a:solidFill>
                        <a:latin typeface="Inter"/>
                        <a:ea typeface="Inter"/>
                        <a:cs typeface="Inter"/>
                        <a:sym typeface="Inter"/>
                      </a:endParaRPr>
                    </a:p>
                  </a:txBody>
                  <a:tcPr marL="91425" marR="91425" marT="0" marB="0" anchor="ctr">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250</a:t>
                      </a:r>
                      <a:endParaRPr sz="1000">
                        <a:solidFill>
                          <a:schemeClr val="dk1"/>
                        </a:solidFill>
                        <a:latin typeface="Inter"/>
                        <a:ea typeface="Inter"/>
                        <a:cs typeface="Inter"/>
                        <a:sym typeface="Inter"/>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1,500,000</a:t>
                      </a:r>
                      <a:endParaRPr sz="1000">
                        <a:solidFill>
                          <a:schemeClr val="dk1"/>
                        </a:solidFill>
                        <a:latin typeface="Inter"/>
                        <a:ea typeface="Inter"/>
                        <a:cs typeface="Inter"/>
                        <a:sym typeface="Inter"/>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solidFill>
                            <a:schemeClr val="dk1"/>
                          </a:solidFill>
                          <a:latin typeface="Inter"/>
                          <a:ea typeface="Inter"/>
                          <a:cs typeface="Inter"/>
                          <a:sym typeface="Inter"/>
                        </a:rPr>
                        <a:t>300</a:t>
                      </a:r>
                      <a:endParaRPr sz="1000">
                        <a:solidFill>
                          <a:schemeClr val="dk1"/>
                        </a:solidFill>
                        <a:latin typeface="Inter"/>
                        <a:ea typeface="Inter"/>
                        <a:cs typeface="Inter"/>
                        <a:sym typeface="Inter"/>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339" name="Google Shape;339;p41"/>
          <p:cNvSpPr txBox="1"/>
          <p:nvPr/>
        </p:nvSpPr>
        <p:spPr>
          <a:xfrm>
            <a:off x="4313330" y="1299838"/>
            <a:ext cx="1395600" cy="4311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1600">
                <a:solidFill>
                  <a:schemeClr val="dk1"/>
                </a:solidFill>
                <a:latin typeface="Inter"/>
                <a:ea typeface="Inter"/>
                <a:cs typeface="Inter"/>
                <a:sym typeface="Inter"/>
              </a:rPr>
              <a:t>$4,000,000</a:t>
            </a:r>
            <a:endParaRPr sz="1600">
              <a:solidFill>
                <a:schemeClr val="dk1"/>
              </a:solidFill>
              <a:latin typeface="Inter"/>
              <a:ea typeface="Inter"/>
              <a:cs typeface="Inter"/>
              <a:sym typeface="Inter"/>
            </a:endParaRPr>
          </a:p>
        </p:txBody>
      </p:sp>
      <p:sp>
        <p:nvSpPr>
          <p:cNvPr id="340" name="Google Shape;340;p41"/>
          <p:cNvSpPr txBox="1"/>
          <p:nvPr/>
        </p:nvSpPr>
        <p:spPr>
          <a:xfrm>
            <a:off x="5670863" y="1299838"/>
            <a:ext cx="1395600" cy="4311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1600">
                <a:solidFill>
                  <a:schemeClr val="dk1"/>
                </a:solidFill>
                <a:latin typeface="Inter"/>
                <a:ea typeface="Inter"/>
                <a:cs typeface="Inter"/>
                <a:sym typeface="Inter"/>
              </a:rPr>
              <a:t>$100,000</a:t>
            </a:r>
            <a:endParaRPr sz="1600">
              <a:solidFill>
                <a:schemeClr val="dk1"/>
              </a:solidFill>
              <a:latin typeface="Inter"/>
              <a:ea typeface="Inter"/>
              <a:cs typeface="Inter"/>
              <a:sym typeface="Inter"/>
            </a:endParaRPr>
          </a:p>
        </p:txBody>
      </p:sp>
      <p:sp>
        <p:nvSpPr>
          <p:cNvPr id="341" name="Google Shape;341;p41"/>
          <p:cNvSpPr txBox="1"/>
          <p:nvPr/>
        </p:nvSpPr>
        <p:spPr>
          <a:xfrm>
            <a:off x="7028397" y="1299838"/>
            <a:ext cx="1395600" cy="4311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1600">
                <a:solidFill>
                  <a:schemeClr val="dk1"/>
                </a:solidFill>
                <a:latin typeface="Inter"/>
                <a:ea typeface="Inter"/>
                <a:cs typeface="Inter"/>
                <a:sym typeface="Inter"/>
              </a:rPr>
              <a:t>$3,900,000</a:t>
            </a:r>
            <a:endParaRPr sz="1600">
              <a:solidFill>
                <a:schemeClr val="dk1"/>
              </a:solidFill>
              <a:latin typeface="Inter"/>
              <a:ea typeface="Inter"/>
              <a:cs typeface="Inter"/>
              <a:sym typeface="Inter"/>
            </a:endParaRPr>
          </a:p>
        </p:txBody>
      </p:sp>
      <p:sp>
        <p:nvSpPr>
          <p:cNvPr id="342" name="Google Shape;342;p41"/>
          <p:cNvSpPr txBox="1"/>
          <p:nvPr/>
        </p:nvSpPr>
        <p:spPr>
          <a:xfrm>
            <a:off x="4313330" y="1654738"/>
            <a:ext cx="1395600" cy="369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chemeClr val="dk1"/>
                </a:solidFill>
                <a:latin typeface="Inter"/>
                <a:ea typeface="Inter"/>
                <a:cs typeface="Inter"/>
                <a:sym typeface="Inter"/>
              </a:rPr>
              <a:t>Revenue</a:t>
            </a:r>
            <a:endParaRPr sz="1200">
              <a:solidFill>
                <a:schemeClr val="dk1"/>
              </a:solidFill>
              <a:latin typeface="Inter"/>
              <a:ea typeface="Inter"/>
              <a:cs typeface="Inter"/>
              <a:sym typeface="Inter"/>
            </a:endParaRPr>
          </a:p>
        </p:txBody>
      </p:sp>
      <p:sp>
        <p:nvSpPr>
          <p:cNvPr id="343" name="Google Shape;343;p41"/>
          <p:cNvSpPr txBox="1"/>
          <p:nvPr/>
        </p:nvSpPr>
        <p:spPr>
          <a:xfrm>
            <a:off x="5670863" y="1654738"/>
            <a:ext cx="1395600" cy="369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chemeClr val="dk1"/>
                </a:solidFill>
                <a:latin typeface="Inter"/>
                <a:ea typeface="Inter"/>
                <a:cs typeface="Inter"/>
                <a:sym typeface="Inter"/>
              </a:rPr>
              <a:t>General costs</a:t>
            </a:r>
            <a:endParaRPr sz="1200">
              <a:solidFill>
                <a:schemeClr val="dk1"/>
              </a:solidFill>
              <a:latin typeface="Inter"/>
              <a:ea typeface="Inter"/>
              <a:cs typeface="Inter"/>
              <a:sym typeface="Inter"/>
            </a:endParaRPr>
          </a:p>
        </p:txBody>
      </p:sp>
      <p:sp>
        <p:nvSpPr>
          <p:cNvPr id="344" name="Google Shape;344;p41"/>
          <p:cNvSpPr txBox="1"/>
          <p:nvPr/>
        </p:nvSpPr>
        <p:spPr>
          <a:xfrm>
            <a:off x="7028397" y="1654738"/>
            <a:ext cx="1395600" cy="369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chemeClr val="dk1"/>
                </a:solidFill>
                <a:latin typeface="Inter"/>
                <a:ea typeface="Inter"/>
                <a:cs typeface="Inter"/>
                <a:sym typeface="Inter"/>
              </a:rPr>
              <a:t>Profit</a:t>
            </a:r>
            <a:endParaRPr sz="1200">
              <a:solidFill>
                <a:schemeClr val="dk1"/>
              </a:solidFill>
              <a:latin typeface="Inter"/>
              <a:ea typeface="Inter"/>
              <a:cs typeface="Inter"/>
              <a:sym typeface="Inter"/>
            </a:endParaRPr>
          </a:p>
        </p:txBody>
      </p:sp>
      <p:sp>
        <p:nvSpPr>
          <p:cNvPr id="345" name="Google Shape;345;p41"/>
          <p:cNvSpPr txBox="1"/>
          <p:nvPr/>
        </p:nvSpPr>
        <p:spPr>
          <a:xfrm>
            <a:off x="981900" y="4389200"/>
            <a:ext cx="7180200" cy="214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a:solidFill>
                  <a:schemeClr val="dk1"/>
                </a:solidFill>
                <a:latin typeface="Inter"/>
                <a:ea typeface="Inter"/>
                <a:cs typeface="Inter"/>
                <a:sym typeface="Inter"/>
              </a:rPr>
              <a:t>Follow the link in the graph to modify its data and then paste the new one here. </a:t>
            </a:r>
            <a:r>
              <a:rPr lang="en" sz="1000" b="1" u="sng">
                <a:solidFill>
                  <a:schemeClr val="dk1"/>
                </a:solidFill>
                <a:latin typeface="Inter"/>
                <a:ea typeface="Inter"/>
                <a:cs typeface="Inter"/>
                <a:sym typeface="Inter"/>
                <a:hlinkClick r:id="rId3">
                  <a:extLst>
                    <a:ext uri="{A12FA001-AC4F-418D-AE19-62706E023703}">
                      <ahyp:hlinkClr xmlns:ahyp="http://schemas.microsoft.com/office/drawing/2018/hyperlinkcolor" val="tx"/>
                    </a:ext>
                  </a:extLst>
                </a:hlinkClick>
              </a:rPr>
              <a:t>For more info, click here</a:t>
            </a:r>
            <a:endParaRPr sz="1000" b="1">
              <a:solidFill>
                <a:schemeClr val="dk1"/>
              </a:solidFill>
              <a:latin typeface="Inter"/>
              <a:ea typeface="Inter"/>
              <a:cs typeface="Inter"/>
              <a:sym typeface="Inter"/>
            </a:endParaRPr>
          </a:p>
        </p:txBody>
      </p:sp>
      <p:pic>
        <p:nvPicPr>
          <p:cNvPr id="346" name="Google Shape;346;p41" title="Chart">
            <a:hlinkClick r:id="rId4"/>
          </p:cNvPr>
          <p:cNvPicPr preferRelativeResize="0"/>
          <p:nvPr/>
        </p:nvPicPr>
        <p:blipFill>
          <a:blip r:embed="rId5">
            <a:alphaModFix/>
          </a:blip>
          <a:stretch>
            <a:fillRect/>
          </a:stretch>
        </p:blipFill>
        <p:spPr>
          <a:xfrm>
            <a:off x="4315968" y="2176272"/>
            <a:ext cx="4114802" cy="1929384"/>
          </a:xfrm>
          <a:prstGeom prst="rect">
            <a:avLst/>
          </a:prstGeom>
          <a:noFill/>
          <a:ln>
            <a:noFill/>
          </a:ln>
        </p:spPr>
      </p:pic>
      <p:sp>
        <p:nvSpPr>
          <p:cNvPr id="347" name="Google Shape;347;p41"/>
          <p:cNvSpPr txBox="1"/>
          <p:nvPr/>
        </p:nvSpPr>
        <p:spPr>
          <a:xfrm>
            <a:off x="1343325" y="4851000"/>
            <a:ext cx="12258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lt1"/>
                </a:solidFill>
                <a:latin typeface="Inter"/>
                <a:ea typeface="Inter"/>
                <a:cs typeface="Inter"/>
                <a:sym typeface="Inter"/>
              </a:rPr>
              <a:t>Feature Name/Product</a:t>
            </a:r>
            <a:endParaRPr sz="700">
              <a:solidFill>
                <a:schemeClr val="lt1"/>
              </a:solidFill>
              <a:latin typeface="Inter"/>
              <a:ea typeface="Inter"/>
              <a:cs typeface="Inter"/>
              <a:sym typeface="Inter"/>
            </a:endParaRPr>
          </a:p>
        </p:txBody>
      </p:sp>
      <p:sp>
        <p:nvSpPr>
          <p:cNvPr id="348" name="Google Shape;348;p41"/>
          <p:cNvSpPr txBox="1"/>
          <p:nvPr/>
        </p:nvSpPr>
        <p:spPr>
          <a:xfrm>
            <a:off x="117900" y="4851000"/>
            <a:ext cx="12252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lt1"/>
                </a:solidFill>
                <a:latin typeface="Inter"/>
                <a:ea typeface="Inter"/>
                <a:cs typeface="Inter"/>
                <a:sym typeface="Inter"/>
              </a:rPr>
              <a:t>DD/MM/YYYY</a:t>
            </a:r>
            <a:endParaRPr sz="700">
              <a:solidFill>
                <a:schemeClr val="lt1"/>
              </a:solidFill>
              <a:latin typeface="Inter"/>
              <a:ea typeface="Inter"/>
              <a:cs typeface="Inter"/>
              <a:sym typeface="Inter"/>
            </a:endParaRPr>
          </a:p>
        </p:txBody>
      </p:sp>
      <p:sp>
        <p:nvSpPr>
          <p:cNvPr id="349" name="Google Shape;349;p41"/>
          <p:cNvSpPr txBox="1"/>
          <p:nvPr/>
        </p:nvSpPr>
        <p:spPr>
          <a:xfrm>
            <a:off x="7800300" y="4851000"/>
            <a:ext cx="1225800" cy="292500"/>
          </a:xfrm>
          <a:prstGeom prst="rect">
            <a:avLst/>
          </a:prstGeom>
          <a:noFill/>
          <a:ln>
            <a:noFill/>
          </a:ln>
        </p:spPr>
        <p:txBody>
          <a:bodyPr spcFirstLastPara="1" wrap="square" lIns="91425" tIns="91425" rIns="91425" bIns="91425" anchor="b" anchorCtr="0">
            <a:noAutofit/>
          </a:bodyPr>
          <a:lstStyle/>
          <a:p>
            <a:pPr marL="0" lvl="0" indent="0" algn="r" rtl="0">
              <a:spcBef>
                <a:spcPts val="0"/>
              </a:spcBef>
              <a:spcAft>
                <a:spcPts val="0"/>
              </a:spcAft>
              <a:buNone/>
            </a:pPr>
            <a:r>
              <a:rPr lang="en" sz="700">
                <a:solidFill>
                  <a:schemeClr val="lt1"/>
                </a:solidFill>
                <a:latin typeface="Inter"/>
                <a:ea typeface="Inter"/>
                <a:cs typeface="Inter"/>
                <a:sym typeface="Inter"/>
              </a:rPr>
              <a:t>Your Company Name</a:t>
            </a:r>
            <a:endParaRPr sz="700">
              <a:solidFill>
                <a:schemeClr val="lt1"/>
              </a:solidFill>
              <a:latin typeface="Inter"/>
              <a:ea typeface="Inter"/>
              <a:cs typeface="Inter"/>
              <a:sym typeface="Inte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DE592-57C6-88C1-921E-9B9C3CE718B8}"/>
              </a:ext>
            </a:extLst>
          </p:cNvPr>
          <p:cNvSpPr>
            <a:spLocks noGrp="1"/>
          </p:cNvSpPr>
          <p:nvPr>
            <p:ph type="ctrTitle"/>
          </p:nvPr>
        </p:nvSpPr>
        <p:spPr/>
        <p:txBody>
          <a:bodyPr/>
          <a:lstStyle/>
          <a:p>
            <a:r>
              <a:rPr lang="en-US"/>
              <a:t>Thanks!</a:t>
            </a:r>
          </a:p>
        </p:txBody>
      </p:sp>
      <p:sp>
        <p:nvSpPr>
          <p:cNvPr id="3" name="Subtitle 2">
            <a:extLst>
              <a:ext uri="{FF2B5EF4-FFF2-40B4-BE49-F238E27FC236}">
                <a16:creationId xmlns:a16="http://schemas.microsoft.com/office/drawing/2014/main" id="{980BD439-3951-A80B-789D-57616DE8C5A3}"/>
              </a:ext>
            </a:extLst>
          </p:cNvPr>
          <p:cNvSpPr>
            <a:spLocks noGrp="1"/>
          </p:cNvSpPr>
          <p:nvPr>
            <p:ph type="subTitle" idx="1"/>
          </p:nvPr>
        </p:nvSpPr>
        <p:spPr/>
        <p:txBody>
          <a:bodyPr/>
          <a:lstStyle/>
          <a:p>
            <a:r>
              <a:rPr lang="en-US"/>
              <a:t>Any questions?</a:t>
            </a:r>
          </a:p>
        </p:txBody>
      </p:sp>
    </p:spTree>
    <p:extLst>
      <p:ext uri="{BB962C8B-B14F-4D97-AF65-F5344CB8AC3E}">
        <p14:creationId xmlns:p14="http://schemas.microsoft.com/office/powerpoint/2010/main" val="20837233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57"/>
        <p:cNvGrpSpPr/>
        <p:nvPr/>
      </p:nvGrpSpPr>
      <p:grpSpPr>
        <a:xfrm>
          <a:off x="0" y="0"/>
          <a:ext cx="0" cy="0"/>
          <a:chOff x="0" y="0"/>
          <a:chExt cx="0" cy="0"/>
        </a:xfrm>
      </p:grpSpPr>
      <p:sp>
        <p:nvSpPr>
          <p:cNvPr id="158" name="Google Shape;158;p30"/>
          <p:cNvSpPr txBox="1"/>
          <p:nvPr/>
        </p:nvSpPr>
        <p:spPr>
          <a:xfrm>
            <a:off x="1343325" y="4851000"/>
            <a:ext cx="12258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lt1"/>
                </a:solidFill>
                <a:latin typeface="Inter"/>
                <a:ea typeface="Inter"/>
                <a:cs typeface="Inter"/>
                <a:sym typeface="Inter"/>
              </a:rPr>
              <a:t>Feature Name/Product</a:t>
            </a:r>
            <a:endParaRPr sz="700">
              <a:solidFill>
                <a:schemeClr val="lt1"/>
              </a:solidFill>
              <a:latin typeface="Inter"/>
              <a:ea typeface="Inter"/>
              <a:cs typeface="Inter"/>
              <a:sym typeface="Inter"/>
            </a:endParaRPr>
          </a:p>
        </p:txBody>
      </p:sp>
      <p:sp>
        <p:nvSpPr>
          <p:cNvPr id="159" name="Google Shape;159;p30"/>
          <p:cNvSpPr txBox="1"/>
          <p:nvPr/>
        </p:nvSpPr>
        <p:spPr>
          <a:xfrm>
            <a:off x="117900" y="4851000"/>
            <a:ext cx="12252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lt1"/>
                </a:solidFill>
                <a:latin typeface="Inter"/>
                <a:ea typeface="Inter"/>
                <a:cs typeface="Inter"/>
                <a:sym typeface="Inter"/>
              </a:rPr>
              <a:t>DD/MM/YYYY</a:t>
            </a:r>
            <a:endParaRPr sz="700">
              <a:solidFill>
                <a:schemeClr val="lt1"/>
              </a:solidFill>
              <a:latin typeface="Inter"/>
              <a:ea typeface="Inter"/>
              <a:cs typeface="Inter"/>
              <a:sym typeface="Inter"/>
            </a:endParaRPr>
          </a:p>
        </p:txBody>
      </p:sp>
      <p:sp>
        <p:nvSpPr>
          <p:cNvPr id="160" name="Google Shape;160;p30"/>
          <p:cNvSpPr txBox="1"/>
          <p:nvPr/>
        </p:nvSpPr>
        <p:spPr>
          <a:xfrm>
            <a:off x="7800300" y="4851000"/>
            <a:ext cx="1225800" cy="292500"/>
          </a:xfrm>
          <a:prstGeom prst="rect">
            <a:avLst/>
          </a:prstGeom>
          <a:noFill/>
          <a:ln>
            <a:noFill/>
          </a:ln>
        </p:spPr>
        <p:txBody>
          <a:bodyPr spcFirstLastPara="1" wrap="square" lIns="91425" tIns="91425" rIns="91425" bIns="91425" anchor="b" anchorCtr="0">
            <a:noAutofit/>
          </a:bodyPr>
          <a:lstStyle/>
          <a:p>
            <a:pPr marL="0" lvl="0" indent="0" algn="r" rtl="0">
              <a:spcBef>
                <a:spcPts val="0"/>
              </a:spcBef>
              <a:spcAft>
                <a:spcPts val="0"/>
              </a:spcAft>
              <a:buNone/>
            </a:pPr>
            <a:r>
              <a:rPr lang="en" sz="700">
                <a:solidFill>
                  <a:schemeClr val="lt1"/>
                </a:solidFill>
                <a:latin typeface="Inter"/>
                <a:ea typeface="Inter"/>
                <a:cs typeface="Inter"/>
                <a:sym typeface="Inter"/>
              </a:rPr>
              <a:t>Your Company Name</a:t>
            </a:r>
            <a:endParaRPr sz="700">
              <a:solidFill>
                <a:schemeClr val="lt1"/>
              </a:solidFill>
              <a:latin typeface="Inter"/>
              <a:ea typeface="Inter"/>
              <a:cs typeface="Inter"/>
              <a:sym typeface="Inter"/>
            </a:endParaRPr>
          </a:p>
        </p:txBody>
      </p:sp>
      <p:sp>
        <p:nvSpPr>
          <p:cNvPr id="161" name="Google Shape;161;p30"/>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Table of contents</a:t>
            </a:r>
            <a:endParaRPr/>
          </a:p>
        </p:txBody>
      </p:sp>
      <p:sp>
        <p:nvSpPr>
          <p:cNvPr id="162" name="Google Shape;162;p30"/>
          <p:cNvSpPr txBox="1">
            <a:spLocks noGrp="1"/>
          </p:cNvSpPr>
          <p:nvPr>
            <p:ph type="title" idx="2"/>
          </p:nvPr>
        </p:nvSpPr>
        <p:spPr>
          <a:xfrm>
            <a:off x="713225" y="1400863"/>
            <a:ext cx="577800" cy="677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1.</a:t>
            </a:r>
            <a:endParaRPr/>
          </a:p>
        </p:txBody>
      </p:sp>
      <p:sp>
        <p:nvSpPr>
          <p:cNvPr id="163" name="Google Shape;163;p30"/>
          <p:cNvSpPr txBox="1">
            <a:spLocks noGrp="1"/>
          </p:cNvSpPr>
          <p:nvPr>
            <p:ph type="title" idx="3"/>
          </p:nvPr>
        </p:nvSpPr>
        <p:spPr>
          <a:xfrm>
            <a:off x="4223200" y="1400840"/>
            <a:ext cx="576000" cy="677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4.</a:t>
            </a:r>
            <a:endParaRPr/>
          </a:p>
        </p:txBody>
      </p:sp>
      <p:sp>
        <p:nvSpPr>
          <p:cNvPr id="164" name="Google Shape;164;p30"/>
          <p:cNvSpPr txBox="1">
            <a:spLocks noGrp="1"/>
          </p:cNvSpPr>
          <p:nvPr>
            <p:ph type="title" idx="4"/>
          </p:nvPr>
        </p:nvSpPr>
        <p:spPr>
          <a:xfrm>
            <a:off x="713225" y="2472438"/>
            <a:ext cx="577800" cy="677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2.</a:t>
            </a:r>
            <a:endParaRPr/>
          </a:p>
        </p:txBody>
      </p:sp>
      <p:sp>
        <p:nvSpPr>
          <p:cNvPr id="165" name="Google Shape;165;p30"/>
          <p:cNvSpPr txBox="1">
            <a:spLocks noGrp="1"/>
          </p:cNvSpPr>
          <p:nvPr>
            <p:ph type="title" idx="5"/>
          </p:nvPr>
        </p:nvSpPr>
        <p:spPr>
          <a:xfrm>
            <a:off x="4223200" y="2472414"/>
            <a:ext cx="576000" cy="677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5.</a:t>
            </a:r>
            <a:endParaRPr/>
          </a:p>
        </p:txBody>
      </p:sp>
      <p:sp>
        <p:nvSpPr>
          <p:cNvPr id="166" name="Google Shape;166;p30"/>
          <p:cNvSpPr txBox="1">
            <a:spLocks noGrp="1"/>
          </p:cNvSpPr>
          <p:nvPr>
            <p:ph type="title" idx="6"/>
          </p:nvPr>
        </p:nvSpPr>
        <p:spPr>
          <a:xfrm>
            <a:off x="713225" y="3544013"/>
            <a:ext cx="577800" cy="677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3.</a:t>
            </a:r>
            <a:endParaRPr/>
          </a:p>
        </p:txBody>
      </p:sp>
      <p:sp>
        <p:nvSpPr>
          <p:cNvPr id="167" name="Google Shape;167;p30"/>
          <p:cNvSpPr txBox="1">
            <a:spLocks noGrp="1"/>
          </p:cNvSpPr>
          <p:nvPr>
            <p:ph type="title" idx="7"/>
          </p:nvPr>
        </p:nvSpPr>
        <p:spPr>
          <a:xfrm>
            <a:off x="4223200" y="3543989"/>
            <a:ext cx="576000" cy="677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6.</a:t>
            </a:r>
            <a:endParaRPr/>
          </a:p>
        </p:txBody>
      </p:sp>
      <p:sp>
        <p:nvSpPr>
          <p:cNvPr id="168" name="Google Shape;168;p30"/>
          <p:cNvSpPr txBox="1">
            <a:spLocks noGrp="1"/>
          </p:cNvSpPr>
          <p:nvPr>
            <p:ph type="subTitle" idx="1"/>
          </p:nvPr>
        </p:nvSpPr>
        <p:spPr>
          <a:xfrm>
            <a:off x="1292489" y="1400867"/>
            <a:ext cx="2702100" cy="677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Overview and introduction</a:t>
            </a:r>
            <a:endParaRPr/>
          </a:p>
        </p:txBody>
      </p:sp>
      <p:sp>
        <p:nvSpPr>
          <p:cNvPr id="169" name="Google Shape;169;p30"/>
          <p:cNvSpPr txBox="1">
            <a:spLocks noGrp="1"/>
          </p:cNvSpPr>
          <p:nvPr>
            <p:ph type="subTitle" idx="8"/>
          </p:nvPr>
        </p:nvSpPr>
        <p:spPr>
          <a:xfrm>
            <a:off x="1292489" y="2472433"/>
            <a:ext cx="2702100" cy="677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Understanding the problem and solution</a:t>
            </a:r>
            <a:endParaRPr/>
          </a:p>
        </p:txBody>
      </p:sp>
      <p:sp>
        <p:nvSpPr>
          <p:cNvPr id="170" name="Google Shape;170;p30"/>
          <p:cNvSpPr txBox="1">
            <a:spLocks noGrp="1"/>
          </p:cNvSpPr>
          <p:nvPr>
            <p:ph type="subTitle" idx="9"/>
          </p:nvPr>
        </p:nvSpPr>
        <p:spPr>
          <a:xfrm>
            <a:off x="1292489" y="3544000"/>
            <a:ext cx="2702100" cy="677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Identifying the market opportunity</a:t>
            </a:r>
            <a:endParaRPr/>
          </a:p>
        </p:txBody>
      </p:sp>
      <p:sp>
        <p:nvSpPr>
          <p:cNvPr id="171" name="Google Shape;171;p30"/>
          <p:cNvSpPr txBox="1">
            <a:spLocks noGrp="1"/>
          </p:cNvSpPr>
          <p:nvPr>
            <p:ph type="subTitle" idx="13"/>
          </p:nvPr>
        </p:nvSpPr>
        <p:spPr>
          <a:xfrm>
            <a:off x="4799202" y="1400867"/>
            <a:ext cx="2702100" cy="677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Demo to explain product value</a:t>
            </a:r>
            <a:endParaRPr/>
          </a:p>
        </p:txBody>
      </p:sp>
      <p:sp>
        <p:nvSpPr>
          <p:cNvPr id="172" name="Google Shape;172;p30"/>
          <p:cNvSpPr txBox="1">
            <a:spLocks noGrp="1"/>
          </p:cNvSpPr>
          <p:nvPr>
            <p:ph type="subTitle" idx="14"/>
          </p:nvPr>
        </p:nvSpPr>
        <p:spPr>
          <a:xfrm>
            <a:off x="4799202" y="2472431"/>
            <a:ext cx="2702100" cy="677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Our team and timeline overview</a:t>
            </a:r>
            <a:endParaRPr/>
          </a:p>
        </p:txBody>
      </p:sp>
      <p:sp>
        <p:nvSpPr>
          <p:cNvPr id="173" name="Google Shape;173;p30"/>
          <p:cNvSpPr txBox="1">
            <a:spLocks noGrp="1"/>
          </p:cNvSpPr>
          <p:nvPr>
            <p:ph type="subTitle" idx="15"/>
          </p:nvPr>
        </p:nvSpPr>
        <p:spPr>
          <a:xfrm>
            <a:off x="4799202" y="3543996"/>
            <a:ext cx="2702100" cy="677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Key financials and performance metrics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77"/>
        <p:cNvGrpSpPr/>
        <p:nvPr/>
      </p:nvGrpSpPr>
      <p:grpSpPr>
        <a:xfrm>
          <a:off x="0" y="0"/>
          <a:ext cx="0" cy="0"/>
          <a:chOff x="0" y="0"/>
          <a:chExt cx="0" cy="0"/>
        </a:xfrm>
      </p:grpSpPr>
      <p:pic>
        <p:nvPicPr>
          <p:cNvPr id="178" name="Google Shape;178;p31" title="color-year-illustrated.jpg"/>
          <p:cNvPicPr preferRelativeResize="0">
            <a:picLocks noGrp="1"/>
          </p:cNvPicPr>
          <p:nvPr>
            <p:ph type="pic" idx="2"/>
          </p:nvPr>
        </p:nvPicPr>
        <p:blipFill rotWithShape="1">
          <a:blip r:embed="rId3">
            <a:alphaModFix/>
          </a:blip>
          <a:srcRect t="11918" b="11926"/>
          <a:stretch/>
        </p:blipFill>
        <p:spPr>
          <a:xfrm>
            <a:off x="4709525" y="445775"/>
            <a:ext cx="3721200" cy="4251900"/>
          </a:xfrm>
          <a:prstGeom prst="roundRect">
            <a:avLst>
              <a:gd name="adj" fmla="val 3001"/>
            </a:avLst>
          </a:prstGeom>
        </p:spPr>
      </p:pic>
      <p:sp>
        <p:nvSpPr>
          <p:cNvPr id="179" name="Google Shape;179;p31"/>
          <p:cNvSpPr txBox="1"/>
          <p:nvPr/>
        </p:nvSpPr>
        <p:spPr>
          <a:xfrm>
            <a:off x="1343325" y="4851000"/>
            <a:ext cx="12258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lt1"/>
                </a:solidFill>
                <a:latin typeface="Inter"/>
                <a:ea typeface="Inter"/>
                <a:cs typeface="Inter"/>
                <a:sym typeface="Inter"/>
              </a:rPr>
              <a:t>Feature Name/Product</a:t>
            </a:r>
            <a:endParaRPr sz="700">
              <a:solidFill>
                <a:schemeClr val="lt1"/>
              </a:solidFill>
              <a:latin typeface="Inter"/>
              <a:ea typeface="Inter"/>
              <a:cs typeface="Inter"/>
              <a:sym typeface="Inter"/>
            </a:endParaRPr>
          </a:p>
        </p:txBody>
      </p:sp>
      <p:sp>
        <p:nvSpPr>
          <p:cNvPr id="180" name="Google Shape;180;p31"/>
          <p:cNvSpPr txBox="1"/>
          <p:nvPr/>
        </p:nvSpPr>
        <p:spPr>
          <a:xfrm>
            <a:off x="117900" y="4851000"/>
            <a:ext cx="12252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lt1"/>
                </a:solidFill>
                <a:latin typeface="Inter"/>
                <a:ea typeface="Inter"/>
                <a:cs typeface="Inter"/>
                <a:sym typeface="Inter"/>
              </a:rPr>
              <a:t>DD/MM/YYYY</a:t>
            </a:r>
            <a:endParaRPr sz="700">
              <a:solidFill>
                <a:schemeClr val="lt1"/>
              </a:solidFill>
              <a:latin typeface="Inter"/>
              <a:ea typeface="Inter"/>
              <a:cs typeface="Inter"/>
              <a:sym typeface="Inter"/>
            </a:endParaRPr>
          </a:p>
        </p:txBody>
      </p:sp>
      <p:sp>
        <p:nvSpPr>
          <p:cNvPr id="181" name="Google Shape;181;p31"/>
          <p:cNvSpPr txBox="1"/>
          <p:nvPr/>
        </p:nvSpPr>
        <p:spPr>
          <a:xfrm>
            <a:off x="7800300" y="4851000"/>
            <a:ext cx="1225800" cy="292500"/>
          </a:xfrm>
          <a:prstGeom prst="rect">
            <a:avLst/>
          </a:prstGeom>
          <a:noFill/>
          <a:ln>
            <a:noFill/>
          </a:ln>
        </p:spPr>
        <p:txBody>
          <a:bodyPr spcFirstLastPara="1" wrap="square" lIns="91425" tIns="91425" rIns="91425" bIns="91425" anchor="b" anchorCtr="0">
            <a:noAutofit/>
          </a:bodyPr>
          <a:lstStyle/>
          <a:p>
            <a:pPr marL="0" lvl="0" indent="0" algn="r" rtl="0">
              <a:spcBef>
                <a:spcPts val="0"/>
              </a:spcBef>
              <a:spcAft>
                <a:spcPts val="0"/>
              </a:spcAft>
              <a:buNone/>
            </a:pPr>
            <a:r>
              <a:rPr lang="en" sz="700">
                <a:solidFill>
                  <a:schemeClr val="lt1"/>
                </a:solidFill>
                <a:latin typeface="Inter"/>
                <a:ea typeface="Inter"/>
                <a:cs typeface="Inter"/>
                <a:sym typeface="Inter"/>
              </a:rPr>
              <a:t>Your Company Name</a:t>
            </a:r>
            <a:endParaRPr sz="700">
              <a:solidFill>
                <a:schemeClr val="lt1"/>
              </a:solidFill>
              <a:latin typeface="Inter"/>
              <a:ea typeface="Inter"/>
              <a:cs typeface="Inter"/>
              <a:sym typeface="Inter"/>
            </a:endParaRPr>
          </a:p>
        </p:txBody>
      </p:sp>
      <p:sp>
        <p:nvSpPr>
          <p:cNvPr id="182" name="Google Shape;182;p31"/>
          <p:cNvSpPr txBox="1">
            <a:spLocks noGrp="1"/>
          </p:cNvSpPr>
          <p:nvPr>
            <p:ph type="title"/>
          </p:nvPr>
        </p:nvSpPr>
        <p:spPr>
          <a:xfrm>
            <a:off x="713225" y="448050"/>
            <a:ext cx="3681300" cy="576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What is a pitch deck?</a:t>
            </a:r>
            <a:endParaRPr/>
          </a:p>
        </p:txBody>
      </p:sp>
      <p:sp>
        <p:nvSpPr>
          <p:cNvPr id="183" name="Google Shape;183;p31"/>
          <p:cNvSpPr txBox="1">
            <a:spLocks noGrp="1"/>
          </p:cNvSpPr>
          <p:nvPr>
            <p:ph type="subTitle" idx="1"/>
          </p:nvPr>
        </p:nvSpPr>
        <p:spPr>
          <a:xfrm>
            <a:off x="713225" y="1744525"/>
            <a:ext cx="3681300" cy="2160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 pitch deck is a short presentation that entrepreneurs use to describe their business and present it to potential investors. It usually consists of about 10 slides with:</a:t>
            </a:r>
            <a:endParaRPr/>
          </a:p>
          <a:p>
            <a:pPr marL="457200" lvl="0" indent="-304800" algn="l" rtl="0">
              <a:spcBef>
                <a:spcPts val="0"/>
              </a:spcBef>
              <a:spcAft>
                <a:spcPts val="0"/>
              </a:spcAft>
              <a:buSzPts val="1200"/>
              <a:buFont typeface="Inter"/>
              <a:buChar char="■"/>
            </a:pPr>
            <a:r>
              <a:rPr lang="en"/>
              <a:t>An overview of the company's mission and the product or service offered</a:t>
            </a:r>
            <a:endParaRPr/>
          </a:p>
          <a:p>
            <a:pPr marL="457200" lvl="0" indent="-304800" algn="l" rtl="0">
              <a:spcBef>
                <a:spcPts val="0"/>
              </a:spcBef>
              <a:spcAft>
                <a:spcPts val="0"/>
              </a:spcAft>
              <a:buSzPts val="1200"/>
              <a:buFont typeface="Inter"/>
              <a:buChar char="■"/>
            </a:pPr>
            <a:r>
              <a:rPr lang="en"/>
              <a:t>Market opportunity</a:t>
            </a:r>
            <a:endParaRPr/>
          </a:p>
          <a:p>
            <a:pPr marL="457200" lvl="0" indent="-304800" algn="l" rtl="0">
              <a:spcBef>
                <a:spcPts val="0"/>
              </a:spcBef>
              <a:spcAft>
                <a:spcPts val="0"/>
              </a:spcAft>
              <a:buSzPts val="1200"/>
              <a:buFont typeface="Inter"/>
              <a:buChar char="■"/>
            </a:pPr>
            <a:r>
              <a:rPr lang="en"/>
              <a:t>Team, financials, etc.</a:t>
            </a:r>
            <a:endParaRPr/>
          </a:p>
          <a:p>
            <a:pPr marL="0" lvl="0" indent="0" algn="l" rtl="0">
              <a:spcBef>
                <a:spcPts val="1000"/>
              </a:spcBef>
              <a:spcAft>
                <a:spcPts val="0"/>
              </a:spcAft>
              <a:buNone/>
            </a:pPr>
            <a:r>
              <a:rPr lang="en"/>
              <a:t>The goal is to garner enough interest from investors so that they are motivated to invest in the business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7"/>
        <p:cNvGrpSpPr/>
        <p:nvPr/>
      </p:nvGrpSpPr>
      <p:grpSpPr>
        <a:xfrm>
          <a:off x="0" y="0"/>
          <a:ext cx="0" cy="0"/>
          <a:chOff x="0" y="0"/>
          <a:chExt cx="0" cy="0"/>
        </a:xfrm>
      </p:grpSpPr>
      <p:sp>
        <p:nvSpPr>
          <p:cNvPr id="188" name="Google Shape;188;p32"/>
          <p:cNvSpPr txBox="1"/>
          <p:nvPr/>
        </p:nvSpPr>
        <p:spPr>
          <a:xfrm>
            <a:off x="1343325" y="4851000"/>
            <a:ext cx="12258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dk1"/>
                </a:solidFill>
                <a:latin typeface="Inter"/>
                <a:ea typeface="Inter"/>
                <a:cs typeface="Inter"/>
                <a:sym typeface="Inter"/>
              </a:rPr>
              <a:t>Feature Name/Product</a:t>
            </a:r>
            <a:endParaRPr sz="700">
              <a:solidFill>
                <a:schemeClr val="dk1"/>
              </a:solidFill>
              <a:latin typeface="Inter"/>
              <a:ea typeface="Inter"/>
              <a:cs typeface="Inter"/>
              <a:sym typeface="Inter"/>
            </a:endParaRPr>
          </a:p>
        </p:txBody>
      </p:sp>
      <p:sp>
        <p:nvSpPr>
          <p:cNvPr id="189" name="Google Shape;189;p32"/>
          <p:cNvSpPr txBox="1"/>
          <p:nvPr/>
        </p:nvSpPr>
        <p:spPr>
          <a:xfrm>
            <a:off x="117900" y="4851000"/>
            <a:ext cx="12252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dk1"/>
                </a:solidFill>
                <a:latin typeface="Inter"/>
                <a:ea typeface="Inter"/>
                <a:cs typeface="Inter"/>
                <a:sym typeface="Inter"/>
              </a:rPr>
              <a:t>DD/MM/YYYY</a:t>
            </a:r>
            <a:endParaRPr sz="700">
              <a:solidFill>
                <a:schemeClr val="dk1"/>
              </a:solidFill>
              <a:latin typeface="Inter"/>
              <a:ea typeface="Inter"/>
              <a:cs typeface="Inter"/>
              <a:sym typeface="Inter"/>
            </a:endParaRPr>
          </a:p>
        </p:txBody>
      </p:sp>
      <p:sp>
        <p:nvSpPr>
          <p:cNvPr id="190" name="Google Shape;190;p32"/>
          <p:cNvSpPr txBox="1"/>
          <p:nvPr/>
        </p:nvSpPr>
        <p:spPr>
          <a:xfrm>
            <a:off x="7800300" y="4851000"/>
            <a:ext cx="1225800" cy="292500"/>
          </a:xfrm>
          <a:prstGeom prst="rect">
            <a:avLst/>
          </a:prstGeom>
          <a:noFill/>
          <a:ln>
            <a:noFill/>
          </a:ln>
        </p:spPr>
        <p:txBody>
          <a:bodyPr spcFirstLastPara="1" wrap="square" lIns="91425" tIns="91425" rIns="91425" bIns="91425" anchor="b" anchorCtr="0">
            <a:noAutofit/>
          </a:bodyPr>
          <a:lstStyle/>
          <a:p>
            <a:pPr marL="0" lvl="0" indent="0" algn="r" rtl="0">
              <a:spcBef>
                <a:spcPts val="0"/>
              </a:spcBef>
              <a:spcAft>
                <a:spcPts val="0"/>
              </a:spcAft>
              <a:buNone/>
            </a:pPr>
            <a:r>
              <a:rPr lang="en" sz="700">
                <a:solidFill>
                  <a:schemeClr val="dk1"/>
                </a:solidFill>
                <a:latin typeface="Inter"/>
                <a:ea typeface="Inter"/>
                <a:cs typeface="Inter"/>
                <a:sym typeface="Inter"/>
              </a:rPr>
              <a:t>Your Company Name</a:t>
            </a:r>
            <a:endParaRPr sz="700">
              <a:solidFill>
                <a:schemeClr val="dk1"/>
              </a:solidFill>
              <a:latin typeface="Inter"/>
              <a:ea typeface="Inter"/>
              <a:cs typeface="Inter"/>
              <a:sym typeface="Inter"/>
            </a:endParaRPr>
          </a:p>
        </p:txBody>
      </p:sp>
      <p:sp>
        <p:nvSpPr>
          <p:cNvPr id="191" name="Google Shape;191;p32"/>
          <p:cNvSpPr txBox="1">
            <a:spLocks noGrp="1"/>
          </p:cNvSpPr>
          <p:nvPr>
            <p:ph type="title"/>
          </p:nvPr>
        </p:nvSpPr>
        <p:spPr>
          <a:xfrm>
            <a:off x="722376" y="1861301"/>
            <a:ext cx="4131900" cy="1569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Overview and introduction</a:t>
            </a:r>
            <a:endParaRPr/>
          </a:p>
        </p:txBody>
      </p:sp>
      <p:sp>
        <p:nvSpPr>
          <p:cNvPr id="192" name="Google Shape;192;p32"/>
          <p:cNvSpPr txBox="1">
            <a:spLocks noGrp="1"/>
          </p:cNvSpPr>
          <p:nvPr>
            <p:ph type="title" idx="2"/>
          </p:nvPr>
        </p:nvSpPr>
        <p:spPr>
          <a:xfrm>
            <a:off x="722376" y="984098"/>
            <a:ext cx="1235700" cy="877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1</a:t>
            </a:r>
            <a:endParaRPr/>
          </a:p>
        </p:txBody>
      </p:sp>
      <p:sp>
        <p:nvSpPr>
          <p:cNvPr id="193" name="Google Shape;193;p32"/>
          <p:cNvSpPr txBox="1">
            <a:spLocks noGrp="1"/>
          </p:cNvSpPr>
          <p:nvPr>
            <p:ph type="subTitle" idx="1"/>
          </p:nvPr>
        </p:nvSpPr>
        <p:spPr>
          <a:xfrm>
            <a:off x="722374" y="3431199"/>
            <a:ext cx="4131900" cy="400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181717"/>
              </a:buClr>
              <a:buSzPts val="1100"/>
              <a:buFont typeface="Arial"/>
              <a:buNone/>
            </a:pPr>
            <a:r>
              <a:rPr lang="en"/>
              <a:t>You can enter a subtitle here if you need it</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3"/>
          <p:cNvSpPr txBox="1">
            <a:spLocks noGrp="1"/>
          </p:cNvSpPr>
          <p:nvPr>
            <p:ph type="title"/>
          </p:nvPr>
        </p:nvSpPr>
        <p:spPr>
          <a:xfrm>
            <a:off x="713275" y="794675"/>
            <a:ext cx="7717500" cy="69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Let’s have a look</a:t>
            </a:r>
            <a:endParaRPr/>
          </a:p>
        </p:txBody>
      </p:sp>
      <p:sp>
        <p:nvSpPr>
          <p:cNvPr id="199" name="Google Shape;199;p33"/>
          <p:cNvSpPr txBox="1">
            <a:spLocks noGrp="1"/>
          </p:cNvSpPr>
          <p:nvPr>
            <p:ph type="body" idx="1"/>
          </p:nvPr>
        </p:nvSpPr>
        <p:spPr>
          <a:xfrm>
            <a:off x="3488849" y="2398525"/>
            <a:ext cx="4941900" cy="1950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Mercury is the closest planet to the Sun and the smallest one in the entire Solar System. This planet’s name has nothing to do with the liquid metal, since Mercury was named after the Roman messenger god. Despite being closer to the Sun than Venus, its temperatures aren't as terribly hot as that planet’s. Its surface is quite similar to that of Earth’s Moon, which means there are a lot of craters and plains. Speaking of craters, many of them were named after artists or authors who made significant contributions to their respective fields. Mercury takes a little more than 58 days to complete its rotation, so try to imagine how long days must be there!</a:t>
            </a:r>
            <a:endParaRPr/>
          </a:p>
        </p:txBody>
      </p:sp>
      <p:sp>
        <p:nvSpPr>
          <p:cNvPr id="200" name="Google Shape;200;p33"/>
          <p:cNvSpPr txBox="1"/>
          <p:nvPr/>
        </p:nvSpPr>
        <p:spPr>
          <a:xfrm>
            <a:off x="1343325" y="4851000"/>
            <a:ext cx="12258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lt1"/>
                </a:solidFill>
                <a:latin typeface="Inter"/>
                <a:ea typeface="Inter"/>
                <a:cs typeface="Inter"/>
                <a:sym typeface="Inter"/>
              </a:rPr>
              <a:t>Feature Name/Product</a:t>
            </a:r>
            <a:endParaRPr sz="700">
              <a:solidFill>
                <a:schemeClr val="lt1"/>
              </a:solidFill>
              <a:latin typeface="Inter"/>
              <a:ea typeface="Inter"/>
              <a:cs typeface="Inter"/>
              <a:sym typeface="Inter"/>
            </a:endParaRPr>
          </a:p>
        </p:txBody>
      </p:sp>
      <p:sp>
        <p:nvSpPr>
          <p:cNvPr id="201" name="Google Shape;201;p33"/>
          <p:cNvSpPr txBox="1"/>
          <p:nvPr/>
        </p:nvSpPr>
        <p:spPr>
          <a:xfrm>
            <a:off x="117900" y="4851000"/>
            <a:ext cx="12252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lt1"/>
                </a:solidFill>
                <a:latin typeface="Inter"/>
                <a:ea typeface="Inter"/>
                <a:cs typeface="Inter"/>
                <a:sym typeface="Inter"/>
              </a:rPr>
              <a:t>DD/MM/YYYY</a:t>
            </a:r>
            <a:endParaRPr sz="700">
              <a:solidFill>
                <a:schemeClr val="lt1"/>
              </a:solidFill>
              <a:latin typeface="Inter"/>
              <a:ea typeface="Inter"/>
              <a:cs typeface="Inter"/>
              <a:sym typeface="Inter"/>
            </a:endParaRPr>
          </a:p>
        </p:txBody>
      </p:sp>
      <p:sp>
        <p:nvSpPr>
          <p:cNvPr id="202" name="Google Shape;202;p33"/>
          <p:cNvSpPr txBox="1"/>
          <p:nvPr/>
        </p:nvSpPr>
        <p:spPr>
          <a:xfrm>
            <a:off x="7800300" y="4851000"/>
            <a:ext cx="1225800" cy="292500"/>
          </a:xfrm>
          <a:prstGeom prst="rect">
            <a:avLst/>
          </a:prstGeom>
          <a:noFill/>
          <a:ln>
            <a:noFill/>
          </a:ln>
        </p:spPr>
        <p:txBody>
          <a:bodyPr spcFirstLastPara="1" wrap="square" lIns="91425" tIns="91425" rIns="91425" bIns="91425" anchor="b" anchorCtr="0">
            <a:noAutofit/>
          </a:bodyPr>
          <a:lstStyle/>
          <a:p>
            <a:pPr marL="0" lvl="0" indent="0" algn="r" rtl="0">
              <a:spcBef>
                <a:spcPts val="0"/>
              </a:spcBef>
              <a:spcAft>
                <a:spcPts val="0"/>
              </a:spcAft>
              <a:buNone/>
            </a:pPr>
            <a:r>
              <a:rPr lang="en" sz="700">
                <a:solidFill>
                  <a:schemeClr val="lt1"/>
                </a:solidFill>
                <a:latin typeface="Inter"/>
                <a:ea typeface="Inter"/>
                <a:cs typeface="Inter"/>
                <a:sym typeface="Inter"/>
              </a:rPr>
              <a:t>Your Company Name</a:t>
            </a:r>
            <a:endParaRPr sz="700">
              <a:solidFill>
                <a:schemeClr val="lt1"/>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206"/>
        <p:cNvGrpSpPr/>
        <p:nvPr/>
      </p:nvGrpSpPr>
      <p:grpSpPr>
        <a:xfrm>
          <a:off x="0" y="0"/>
          <a:ext cx="0" cy="0"/>
          <a:chOff x="0" y="0"/>
          <a:chExt cx="0" cy="0"/>
        </a:xfrm>
      </p:grpSpPr>
      <p:sp>
        <p:nvSpPr>
          <p:cNvPr id="207" name="Google Shape;207;p34"/>
          <p:cNvSpPr txBox="1"/>
          <p:nvPr/>
        </p:nvSpPr>
        <p:spPr>
          <a:xfrm>
            <a:off x="1343325" y="4851000"/>
            <a:ext cx="12258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lt1"/>
                </a:solidFill>
                <a:latin typeface="Inter"/>
                <a:ea typeface="Inter"/>
                <a:cs typeface="Inter"/>
                <a:sym typeface="Inter"/>
              </a:rPr>
              <a:t>Feature Name/Product</a:t>
            </a:r>
            <a:endParaRPr sz="700">
              <a:solidFill>
                <a:schemeClr val="lt1"/>
              </a:solidFill>
              <a:latin typeface="Inter"/>
              <a:ea typeface="Inter"/>
              <a:cs typeface="Inter"/>
              <a:sym typeface="Inter"/>
            </a:endParaRPr>
          </a:p>
        </p:txBody>
      </p:sp>
      <p:sp>
        <p:nvSpPr>
          <p:cNvPr id="208" name="Google Shape;208;p34"/>
          <p:cNvSpPr txBox="1"/>
          <p:nvPr/>
        </p:nvSpPr>
        <p:spPr>
          <a:xfrm>
            <a:off x="117900" y="4851000"/>
            <a:ext cx="12252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lt1"/>
                </a:solidFill>
                <a:latin typeface="Inter"/>
                <a:ea typeface="Inter"/>
                <a:cs typeface="Inter"/>
                <a:sym typeface="Inter"/>
              </a:rPr>
              <a:t>DD/MM/YYYY</a:t>
            </a:r>
            <a:endParaRPr sz="700">
              <a:solidFill>
                <a:schemeClr val="lt1"/>
              </a:solidFill>
              <a:latin typeface="Inter"/>
              <a:ea typeface="Inter"/>
              <a:cs typeface="Inter"/>
              <a:sym typeface="Inter"/>
            </a:endParaRPr>
          </a:p>
        </p:txBody>
      </p:sp>
      <p:sp>
        <p:nvSpPr>
          <p:cNvPr id="209" name="Google Shape;209;p34"/>
          <p:cNvSpPr txBox="1"/>
          <p:nvPr/>
        </p:nvSpPr>
        <p:spPr>
          <a:xfrm>
            <a:off x="7800300" y="4851000"/>
            <a:ext cx="1225800" cy="292500"/>
          </a:xfrm>
          <a:prstGeom prst="rect">
            <a:avLst/>
          </a:prstGeom>
          <a:noFill/>
          <a:ln>
            <a:noFill/>
          </a:ln>
        </p:spPr>
        <p:txBody>
          <a:bodyPr spcFirstLastPara="1" wrap="square" lIns="91425" tIns="91425" rIns="91425" bIns="91425" anchor="b" anchorCtr="0">
            <a:noAutofit/>
          </a:bodyPr>
          <a:lstStyle/>
          <a:p>
            <a:pPr marL="0" lvl="0" indent="0" algn="r" rtl="0">
              <a:spcBef>
                <a:spcPts val="0"/>
              </a:spcBef>
              <a:spcAft>
                <a:spcPts val="0"/>
              </a:spcAft>
              <a:buNone/>
            </a:pPr>
            <a:r>
              <a:rPr lang="en" sz="700">
                <a:solidFill>
                  <a:schemeClr val="lt1"/>
                </a:solidFill>
                <a:latin typeface="Inter"/>
                <a:ea typeface="Inter"/>
                <a:cs typeface="Inter"/>
                <a:sym typeface="Inter"/>
              </a:rPr>
              <a:t>Your Company Name</a:t>
            </a:r>
            <a:endParaRPr sz="700">
              <a:solidFill>
                <a:schemeClr val="lt1"/>
              </a:solidFill>
              <a:latin typeface="Inter"/>
              <a:ea typeface="Inter"/>
              <a:cs typeface="Inter"/>
              <a:sym typeface="Inter"/>
            </a:endParaRPr>
          </a:p>
        </p:txBody>
      </p:sp>
      <p:sp>
        <p:nvSpPr>
          <p:cNvPr id="210" name="Google Shape;210;p34"/>
          <p:cNvSpPr txBox="1">
            <a:spLocks noGrp="1"/>
          </p:cNvSpPr>
          <p:nvPr>
            <p:ph type="subTitle" idx="4"/>
          </p:nvPr>
        </p:nvSpPr>
        <p:spPr>
          <a:xfrm>
            <a:off x="719975" y="2963463"/>
            <a:ext cx="4661400" cy="431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Understanding the core of our idea</a:t>
            </a:r>
            <a:endParaRPr/>
          </a:p>
        </p:txBody>
      </p:sp>
      <p:sp>
        <p:nvSpPr>
          <p:cNvPr id="211" name="Google Shape;211;p3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Introduction</a:t>
            </a:r>
            <a:endParaRPr/>
          </a:p>
        </p:txBody>
      </p:sp>
      <p:sp>
        <p:nvSpPr>
          <p:cNvPr id="212" name="Google Shape;212;p34"/>
          <p:cNvSpPr txBox="1">
            <a:spLocks noGrp="1"/>
          </p:cNvSpPr>
          <p:nvPr>
            <p:ph type="subTitle" idx="1"/>
          </p:nvPr>
        </p:nvSpPr>
        <p:spPr>
          <a:xfrm>
            <a:off x="720000" y="3318362"/>
            <a:ext cx="4661400" cy="92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The “our idea” part of a pitch deck should include an explanation of your product/service, how it works, and what the customer value is. You should also explain the market opportunity for your product/service</a:t>
            </a:r>
            <a:endParaRPr/>
          </a:p>
        </p:txBody>
      </p:sp>
      <p:sp>
        <p:nvSpPr>
          <p:cNvPr id="213" name="Google Shape;213;p34"/>
          <p:cNvSpPr txBox="1">
            <a:spLocks noGrp="1"/>
          </p:cNvSpPr>
          <p:nvPr>
            <p:ph type="subTitle" idx="2"/>
          </p:nvPr>
        </p:nvSpPr>
        <p:spPr>
          <a:xfrm>
            <a:off x="719975" y="1734787"/>
            <a:ext cx="4661400" cy="92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The introduction of your company in the pitch deck should include a brief overview of who you are and what you do. It should also include a brief description of why your product or service is unique and the value it provides to customers</a:t>
            </a:r>
            <a:endParaRPr/>
          </a:p>
        </p:txBody>
      </p:sp>
      <p:sp>
        <p:nvSpPr>
          <p:cNvPr id="214" name="Google Shape;214;p34"/>
          <p:cNvSpPr txBox="1">
            <a:spLocks noGrp="1"/>
          </p:cNvSpPr>
          <p:nvPr>
            <p:ph type="subTitle" idx="3"/>
          </p:nvPr>
        </p:nvSpPr>
        <p:spPr>
          <a:xfrm>
            <a:off x="719975" y="1379888"/>
            <a:ext cx="4661400" cy="431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An overview of our company and its mission</a:t>
            </a:r>
            <a:endParaRPr/>
          </a:p>
        </p:txBody>
      </p:sp>
      <p:pic>
        <p:nvPicPr>
          <p:cNvPr id="215" name="Google Shape;215;p34" title="color-year-illustrated.jpg"/>
          <p:cNvPicPr preferRelativeResize="0">
            <a:picLocks noGrp="1"/>
          </p:cNvPicPr>
          <p:nvPr>
            <p:ph type="pic" idx="5"/>
          </p:nvPr>
        </p:nvPicPr>
        <p:blipFill rotWithShape="1">
          <a:blip r:embed="rId3">
            <a:alphaModFix/>
          </a:blip>
          <a:srcRect t="15034" b="15041"/>
          <a:stretch/>
        </p:blipFill>
        <p:spPr>
          <a:xfrm>
            <a:off x="5696375" y="1379900"/>
            <a:ext cx="2727600" cy="2861700"/>
          </a:xfrm>
          <a:prstGeom prst="roundRect">
            <a:avLst>
              <a:gd name="adj" fmla="val 2821"/>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219"/>
        <p:cNvGrpSpPr/>
        <p:nvPr/>
      </p:nvGrpSpPr>
      <p:grpSpPr>
        <a:xfrm>
          <a:off x="0" y="0"/>
          <a:ext cx="0" cy="0"/>
          <a:chOff x="0" y="0"/>
          <a:chExt cx="0" cy="0"/>
        </a:xfrm>
      </p:grpSpPr>
      <p:sp>
        <p:nvSpPr>
          <p:cNvPr id="220" name="Google Shape;220;p35"/>
          <p:cNvSpPr txBox="1"/>
          <p:nvPr/>
        </p:nvSpPr>
        <p:spPr>
          <a:xfrm>
            <a:off x="1343325" y="4851000"/>
            <a:ext cx="12258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lt1"/>
                </a:solidFill>
                <a:latin typeface="Inter"/>
                <a:ea typeface="Inter"/>
                <a:cs typeface="Inter"/>
                <a:sym typeface="Inter"/>
              </a:rPr>
              <a:t>Feature Name/Product</a:t>
            </a:r>
            <a:endParaRPr sz="700">
              <a:solidFill>
                <a:schemeClr val="lt1"/>
              </a:solidFill>
              <a:latin typeface="Inter"/>
              <a:ea typeface="Inter"/>
              <a:cs typeface="Inter"/>
              <a:sym typeface="Inter"/>
            </a:endParaRPr>
          </a:p>
        </p:txBody>
      </p:sp>
      <p:sp>
        <p:nvSpPr>
          <p:cNvPr id="221" name="Google Shape;221;p35"/>
          <p:cNvSpPr txBox="1"/>
          <p:nvPr/>
        </p:nvSpPr>
        <p:spPr>
          <a:xfrm>
            <a:off x="117900" y="4851000"/>
            <a:ext cx="12252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lt1"/>
                </a:solidFill>
                <a:latin typeface="Inter"/>
                <a:ea typeface="Inter"/>
                <a:cs typeface="Inter"/>
                <a:sym typeface="Inter"/>
              </a:rPr>
              <a:t>DD/MM/YYYY</a:t>
            </a:r>
            <a:endParaRPr sz="700">
              <a:solidFill>
                <a:schemeClr val="lt1"/>
              </a:solidFill>
              <a:latin typeface="Inter"/>
              <a:ea typeface="Inter"/>
              <a:cs typeface="Inter"/>
              <a:sym typeface="Inter"/>
            </a:endParaRPr>
          </a:p>
        </p:txBody>
      </p:sp>
      <p:sp>
        <p:nvSpPr>
          <p:cNvPr id="222" name="Google Shape;222;p35"/>
          <p:cNvSpPr txBox="1"/>
          <p:nvPr/>
        </p:nvSpPr>
        <p:spPr>
          <a:xfrm>
            <a:off x="7800300" y="4851000"/>
            <a:ext cx="1225800" cy="292500"/>
          </a:xfrm>
          <a:prstGeom prst="rect">
            <a:avLst/>
          </a:prstGeom>
          <a:noFill/>
          <a:ln>
            <a:noFill/>
          </a:ln>
        </p:spPr>
        <p:txBody>
          <a:bodyPr spcFirstLastPara="1" wrap="square" lIns="91425" tIns="91425" rIns="91425" bIns="91425" anchor="b" anchorCtr="0">
            <a:noAutofit/>
          </a:bodyPr>
          <a:lstStyle/>
          <a:p>
            <a:pPr marL="0" lvl="0" indent="0" algn="r" rtl="0">
              <a:spcBef>
                <a:spcPts val="0"/>
              </a:spcBef>
              <a:spcAft>
                <a:spcPts val="0"/>
              </a:spcAft>
              <a:buNone/>
            </a:pPr>
            <a:r>
              <a:rPr lang="en" sz="700">
                <a:solidFill>
                  <a:schemeClr val="lt1"/>
                </a:solidFill>
                <a:latin typeface="Inter"/>
                <a:ea typeface="Inter"/>
                <a:cs typeface="Inter"/>
                <a:sym typeface="Inter"/>
              </a:rPr>
              <a:t>Your Company Name</a:t>
            </a:r>
            <a:endParaRPr sz="700">
              <a:solidFill>
                <a:schemeClr val="lt1"/>
              </a:solidFill>
              <a:latin typeface="Inter"/>
              <a:ea typeface="Inter"/>
              <a:cs typeface="Inter"/>
              <a:sym typeface="Inter"/>
            </a:endParaRPr>
          </a:p>
        </p:txBody>
      </p:sp>
      <p:sp>
        <p:nvSpPr>
          <p:cNvPr id="223" name="Google Shape;223;p3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Main ideas of a pitch deck</a:t>
            </a:r>
            <a:endParaRPr/>
          </a:p>
        </p:txBody>
      </p:sp>
      <p:sp>
        <p:nvSpPr>
          <p:cNvPr id="224" name="Google Shape;224;p35"/>
          <p:cNvSpPr txBox="1">
            <a:spLocks noGrp="1"/>
          </p:cNvSpPr>
          <p:nvPr>
            <p:ph type="subTitle" idx="4"/>
          </p:nvPr>
        </p:nvSpPr>
        <p:spPr>
          <a:xfrm>
            <a:off x="713225" y="1987175"/>
            <a:ext cx="2505300" cy="677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Presentation outlining our vision </a:t>
            </a:r>
            <a:endParaRPr/>
          </a:p>
        </p:txBody>
      </p:sp>
      <p:sp>
        <p:nvSpPr>
          <p:cNvPr id="225" name="Google Shape;225;p35"/>
          <p:cNvSpPr txBox="1">
            <a:spLocks noGrp="1"/>
          </p:cNvSpPr>
          <p:nvPr>
            <p:ph type="subTitle" idx="5"/>
          </p:nvPr>
        </p:nvSpPr>
        <p:spPr>
          <a:xfrm>
            <a:off x="3319390" y="1987175"/>
            <a:ext cx="2505300" cy="677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The value we bring to our investors</a:t>
            </a:r>
            <a:endParaRPr/>
          </a:p>
        </p:txBody>
      </p:sp>
      <p:sp>
        <p:nvSpPr>
          <p:cNvPr id="226" name="Google Shape;226;p35"/>
          <p:cNvSpPr txBox="1">
            <a:spLocks noGrp="1"/>
          </p:cNvSpPr>
          <p:nvPr>
            <p:ph type="subTitle" idx="1"/>
          </p:nvPr>
        </p:nvSpPr>
        <p:spPr>
          <a:xfrm>
            <a:off x="713225" y="2588075"/>
            <a:ext cx="2505300" cy="1477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 great presentation for a pitch deck should be concise, clear and easy to understand. Visual elements such as charts, graphs, images, and videos can help to make the presentation engaging</a:t>
            </a:r>
            <a:endParaRPr/>
          </a:p>
        </p:txBody>
      </p:sp>
      <p:sp>
        <p:nvSpPr>
          <p:cNvPr id="227" name="Google Shape;227;p35"/>
          <p:cNvSpPr txBox="1">
            <a:spLocks noGrp="1"/>
          </p:cNvSpPr>
          <p:nvPr>
            <p:ph type="subTitle" idx="2"/>
          </p:nvPr>
        </p:nvSpPr>
        <p:spPr>
          <a:xfrm>
            <a:off x="3319390" y="2588075"/>
            <a:ext cx="2505300" cy="1477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When it comes to picking investors for a pitch deck, it's important to research potential investors and understand their preferences, goals and interests</a:t>
            </a:r>
            <a:endParaRPr/>
          </a:p>
        </p:txBody>
      </p:sp>
      <p:sp>
        <p:nvSpPr>
          <p:cNvPr id="228" name="Google Shape;228;p35"/>
          <p:cNvSpPr txBox="1">
            <a:spLocks noGrp="1"/>
          </p:cNvSpPr>
          <p:nvPr>
            <p:ph type="subTitle" idx="3"/>
          </p:nvPr>
        </p:nvSpPr>
        <p:spPr>
          <a:xfrm>
            <a:off x="5925555" y="2588075"/>
            <a:ext cx="2505300" cy="1477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The value of a product is determined by how much customers are willing to pay for it. It's a combination of factors, including the quality of the product, its features, and how well it meets our customer needs</a:t>
            </a:r>
            <a:endParaRPr/>
          </a:p>
        </p:txBody>
      </p:sp>
      <p:sp>
        <p:nvSpPr>
          <p:cNvPr id="229" name="Google Shape;229;p35"/>
          <p:cNvSpPr txBox="1">
            <a:spLocks noGrp="1"/>
          </p:cNvSpPr>
          <p:nvPr>
            <p:ph type="subTitle" idx="6"/>
          </p:nvPr>
        </p:nvSpPr>
        <p:spPr>
          <a:xfrm>
            <a:off x="5925555" y="1987175"/>
            <a:ext cx="2505300" cy="677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Understanding the value of our solution</a:t>
            </a:r>
            <a:endParaRPr/>
          </a:p>
        </p:txBody>
      </p:sp>
      <p:sp>
        <p:nvSpPr>
          <p:cNvPr id="230" name="Google Shape;230;p35"/>
          <p:cNvSpPr txBox="1">
            <a:spLocks noGrp="1"/>
          </p:cNvSpPr>
          <p:nvPr>
            <p:ph type="title" idx="7"/>
          </p:nvPr>
        </p:nvSpPr>
        <p:spPr>
          <a:xfrm>
            <a:off x="3319390" y="1556080"/>
            <a:ext cx="734700" cy="431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2.</a:t>
            </a:r>
            <a:endParaRPr/>
          </a:p>
        </p:txBody>
      </p:sp>
      <p:sp>
        <p:nvSpPr>
          <p:cNvPr id="231" name="Google Shape;231;p35"/>
          <p:cNvSpPr txBox="1">
            <a:spLocks noGrp="1"/>
          </p:cNvSpPr>
          <p:nvPr>
            <p:ph type="title" idx="8"/>
          </p:nvPr>
        </p:nvSpPr>
        <p:spPr>
          <a:xfrm>
            <a:off x="713225" y="1556083"/>
            <a:ext cx="734700" cy="431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1.</a:t>
            </a:r>
            <a:endParaRPr/>
          </a:p>
        </p:txBody>
      </p:sp>
      <p:sp>
        <p:nvSpPr>
          <p:cNvPr id="232" name="Google Shape;232;p35"/>
          <p:cNvSpPr txBox="1">
            <a:spLocks noGrp="1"/>
          </p:cNvSpPr>
          <p:nvPr>
            <p:ph type="title" idx="9"/>
          </p:nvPr>
        </p:nvSpPr>
        <p:spPr>
          <a:xfrm>
            <a:off x="5925555" y="1556080"/>
            <a:ext cx="734700" cy="431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3.</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236"/>
        <p:cNvGrpSpPr/>
        <p:nvPr/>
      </p:nvGrpSpPr>
      <p:grpSpPr>
        <a:xfrm>
          <a:off x="0" y="0"/>
          <a:ext cx="0" cy="0"/>
          <a:chOff x="0" y="0"/>
          <a:chExt cx="0" cy="0"/>
        </a:xfrm>
      </p:grpSpPr>
      <p:sp>
        <p:nvSpPr>
          <p:cNvPr id="237" name="Google Shape;237;p36"/>
          <p:cNvSpPr txBox="1"/>
          <p:nvPr/>
        </p:nvSpPr>
        <p:spPr>
          <a:xfrm>
            <a:off x="1343325" y="4851000"/>
            <a:ext cx="12258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lt1"/>
                </a:solidFill>
                <a:latin typeface="Inter"/>
                <a:ea typeface="Inter"/>
                <a:cs typeface="Inter"/>
                <a:sym typeface="Inter"/>
              </a:rPr>
              <a:t>Feature Name/Product</a:t>
            </a:r>
            <a:endParaRPr sz="700">
              <a:solidFill>
                <a:schemeClr val="lt1"/>
              </a:solidFill>
              <a:latin typeface="Inter"/>
              <a:ea typeface="Inter"/>
              <a:cs typeface="Inter"/>
              <a:sym typeface="Inter"/>
            </a:endParaRPr>
          </a:p>
        </p:txBody>
      </p:sp>
      <p:sp>
        <p:nvSpPr>
          <p:cNvPr id="238" name="Google Shape;238;p36"/>
          <p:cNvSpPr txBox="1"/>
          <p:nvPr/>
        </p:nvSpPr>
        <p:spPr>
          <a:xfrm>
            <a:off x="117900" y="4851000"/>
            <a:ext cx="12252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lt1"/>
                </a:solidFill>
                <a:latin typeface="Inter"/>
                <a:ea typeface="Inter"/>
                <a:cs typeface="Inter"/>
                <a:sym typeface="Inter"/>
              </a:rPr>
              <a:t>DD/MM/YYYY</a:t>
            </a:r>
            <a:endParaRPr sz="700">
              <a:solidFill>
                <a:schemeClr val="lt1"/>
              </a:solidFill>
              <a:latin typeface="Inter"/>
              <a:ea typeface="Inter"/>
              <a:cs typeface="Inter"/>
              <a:sym typeface="Inter"/>
            </a:endParaRPr>
          </a:p>
        </p:txBody>
      </p:sp>
      <p:sp>
        <p:nvSpPr>
          <p:cNvPr id="239" name="Google Shape;239;p36"/>
          <p:cNvSpPr txBox="1"/>
          <p:nvPr/>
        </p:nvSpPr>
        <p:spPr>
          <a:xfrm>
            <a:off x="7800300" y="4851000"/>
            <a:ext cx="1225800" cy="292500"/>
          </a:xfrm>
          <a:prstGeom prst="rect">
            <a:avLst/>
          </a:prstGeom>
          <a:noFill/>
          <a:ln>
            <a:noFill/>
          </a:ln>
        </p:spPr>
        <p:txBody>
          <a:bodyPr spcFirstLastPara="1" wrap="square" lIns="91425" tIns="91425" rIns="91425" bIns="91425" anchor="b" anchorCtr="0">
            <a:noAutofit/>
          </a:bodyPr>
          <a:lstStyle/>
          <a:p>
            <a:pPr marL="0" lvl="0" indent="0" algn="r" rtl="0">
              <a:spcBef>
                <a:spcPts val="0"/>
              </a:spcBef>
              <a:spcAft>
                <a:spcPts val="0"/>
              </a:spcAft>
              <a:buNone/>
            </a:pPr>
            <a:r>
              <a:rPr lang="en" sz="700">
                <a:solidFill>
                  <a:schemeClr val="lt1"/>
                </a:solidFill>
                <a:latin typeface="Inter"/>
                <a:ea typeface="Inter"/>
                <a:cs typeface="Inter"/>
                <a:sym typeface="Inter"/>
              </a:rPr>
              <a:t>Your Company Name</a:t>
            </a:r>
            <a:endParaRPr sz="700">
              <a:solidFill>
                <a:schemeClr val="lt1"/>
              </a:solidFill>
              <a:latin typeface="Inter"/>
              <a:ea typeface="Inter"/>
              <a:cs typeface="Inter"/>
              <a:sym typeface="Inter"/>
            </a:endParaRPr>
          </a:p>
        </p:txBody>
      </p:sp>
      <p:sp>
        <p:nvSpPr>
          <p:cNvPr id="240" name="Google Shape;240;p36"/>
          <p:cNvSpPr txBox="1">
            <a:spLocks noGrp="1"/>
          </p:cNvSpPr>
          <p:nvPr>
            <p:ph type="subTitle" idx="6"/>
          </p:nvPr>
        </p:nvSpPr>
        <p:spPr>
          <a:xfrm>
            <a:off x="713236" y="2857000"/>
            <a:ext cx="3322200" cy="677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Anticipating and staying ahead of key trends</a:t>
            </a:r>
            <a:endParaRPr/>
          </a:p>
        </p:txBody>
      </p:sp>
      <p:sp>
        <p:nvSpPr>
          <p:cNvPr id="241" name="Google Shape;241;p3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Key ideas in market opportunity</a:t>
            </a:r>
            <a:endParaRPr/>
          </a:p>
        </p:txBody>
      </p:sp>
      <p:sp>
        <p:nvSpPr>
          <p:cNvPr id="242" name="Google Shape;242;p36"/>
          <p:cNvSpPr txBox="1">
            <a:spLocks noGrp="1"/>
          </p:cNvSpPr>
          <p:nvPr>
            <p:ph type="subTitle" idx="1"/>
          </p:nvPr>
        </p:nvSpPr>
        <p:spPr>
          <a:xfrm>
            <a:off x="713236" y="1841263"/>
            <a:ext cx="3322200" cy="92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Analyze existing customer needs and identify gaps in the market to find new opportunities</a:t>
            </a:r>
            <a:endParaRPr/>
          </a:p>
        </p:txBody>
      </p:sp>
      <p:sp>
        <p:nvSpPr>
          <p:cNvPr id="243" name="Google Shape;243;p36"/>
          <p:cNvSpPr txBox="1">
            <a:spLocks noGrp="1"/>
          </p:cNvSpPr>
          <p:nvPr>
            <p:ph type="subTitle" idx="2"/>
          </p:nvPr>
        </p:nvSpPr>
        <p:spPr>
          <a:xfrm>
            <a:off x="4398464" y="1841263"/>
            <a:ext cx="3322200" cy="92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Utilize technology and customer feedback to come up with novel solutions that meet your customer’s demands or needs</a:t>
            </a:r>
            <a:endParaRPr/>
          </a:p>
        </p:txBody>
      </p:sp>
      <p:sp>
        <p:nvSpPr>
          <p:cNvPr id="244" name="Google Shape;244;p36"/>
          <p:cNvSpPr txBox="1">
            <a:spLocks noGrp="1"/>
          </p:cNvSpPr>
          <p:nvPr>
            <p:ph type="subTitle" idx="3"/>
          </p:nvPr>
        </p:nvSpPr>
        <p:spPr>
          <a:xfrm>
            <a:off x="713236" y="3457887"/>
            <a:ext cx="3322200" cy="92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Monitor changes in the marketplace, such as shifts in consumer behavior or emerging technologies, to stay competitive and capitalize on new opportunities and trends</a:t>
            </a:r>
            <a:endParaRPr/>
          </a:p>
        </p:txBody>
      </p:sp>
      <p:sp>
        <p:nvSpPr>
          <p:cNvPr id="245" name="Google Shape;245;p36"/>
          <p:cNvSpPr txBox="1">
            <a:spLocks noGrp="1"/>
          </p:cNvSpPr>
          <p:nvPr>
            <p:ph type="subTitle" idx="4"/>
          </p:nvPr>
        </p:nvSpPr>
        <p:spPr>
          <a:xfrm>
            <a:off x="4398464" y="3457887"/>
            <a:ext cx="3322200" cy="92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Identify times of year when demand for certain products may spike, such as holidays or special occasions, and use these times to target customers or maximize sales</a:t>
            </a:r>
            <a:endParaRPr/>
          </a:p>
        </p:txBody>
      </p:sp>
      <p:sp>
        <p:nvSpPr>
          <p:cNvPr id="246" name="Google Shape;246;p36"/>
          <p:cNvSpPr txBox="1">
            <a:spLocks noGrp="1"/>
          </p:cNvSpPr>
          <p:nvPr>
            <p:ph type="subTitle" idx="5"/>
          </p:nvPr>
        </p:nvSpPr>
        <p:spPr>
          <a:xfrm>
            <a:off x="713236" y="1240363"/>
            <a:ext cx="3322200" cy="677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How we approach research into new markets</a:t>
            </a:r>
            <a:endParaRPr/>
          </a:p>
        </p:txBody>
      </p:sp>
      <p:sp>
        <p:nvSpPr>
          <p:cNvPr id="247" name="Google Shape;247;p36"/>
          <p:cNvSpPr txBox="1">
            <a:spLocks noGrp="1"/>
          </p:cNvSpPr>
          <p:nvPr>
            <p:ph type="subTitle" idx="7"/>
          </p:nvPr>
        </p:nvSpPr>
        <p:spPr>
          <a:xfrm>
            <a:off x="4398441" y="1240363"/>
            <a:ext cx="3322200" cy="677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How we bring innovative solutions to life</a:t>
            </a:r>
            <a:endParaRPr/>
          </a:p>
        </p:txBody>
      </p:sp>
      <p:sp>
        <p:nvSpPr>
          <p:cNvPr id="248" name="Google Shape;248;p36"/>
          <p:cNvSpPr txBox="1">
            <a:spLocks noGrp="1"/>
          </p:cNvSpPr>
          <p:nvPr>
            <p:ph type="subTitle" idx="8"/>
          </p:nvPr>
        </p:nvSpPr>
        <p:spPr>
          <a:xfrm>
            <a:off x="4398441" y="2857000"/>
            <a:ext cx="3322200" cy="677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Adapting to seasonal spikes with smart solutions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52"/>
        <p:cNvGrpSpPr/>
        <p:nvPr/>
      </p:nvGrpSpPr>
      <p:grpSpPr>
        <a:xfrm>
          <a:off x="0" y="0"/>
          <a:ext cx="0" cy="0"/>
          <a:chOff x="0" y="0"/>
          <a:chExt cx="0" cy="0"/>
        </a:xfrm>
      </p:grpSpPr>
      <p:sp>
        <p:nvSpPr>
          <p:cNvPr id="253" name="Google Shape;253;p37"/>
          <p:cNvSpPr txBox="1"/>
          <p:nvPr/>
        </p:nvSpPr>
        <p:spPr>
          <a:xfrm>
            <a:off x="1343325" y="4851000"/>
            <a:ext cx="12258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dk1"/>
                </a:solidFill>
                <a:latin typeface="Inter"/>
                <a:ea typeface="Inter"/>
                <a:cs typeface="Inter"/>
                <a:sym typeface="Inter"/>
              </a:rPr>
              <a:t>Feature Name/Product</a:t>
            </a:r>
            <a:endParaRPr sz="700">
              <a:solidFill>
                <a:schemeClr val="dk1"/>
              </a:solidFill>
              <a:latin typeface="Inter"/>
              <a:ea typeface="Inter"/>
              <a:cs typeface="Inter"/>
              <a:sym typeface="Inter"/>
            </a:endParaRPr>
          </a:p>
        </p:txBody>
      </p:sp>
      <p:sp>
        <p:nvSpPr>
          <p:cNvPr id="254" name="Google Shape;254;p37"/>
          <p:cNvSpPr txBox="1"/>
          <p:nvPr/>
        </p:nvSpPr>
        <p:spPr>
          <a:xfrm>
            <a:off x="117900" y="4851000"/>
            <a:ext cx="1225200" cy="29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700">
                <a:solidFill>
                  <a:schemeClr val="dk1"/>
                </a:solidFill>
                <a:latin typeface="Inter"/>
                <a:ea typeface="Inter"/>
                <a:cs typeface="Inter"/>
                <a:sym typeface="Inter"/>
              </a:rPr>
              <a:t>DD/MM/YYYY</a:t>
            </a:r>
            <a:endParaRPr sz="700">
              <a:solidFill>
                <a:schemeClr val="dk1"/>
              </a:solidFill>
              <a:latin typeface="Inter"/>
              <a:ea typeface="Inter"/>
              <a:cs typeface="Inter"/>
              <a:sym typeface="Inter"/>
            </a:endParaRPr>
          </a:p>
        </p:txBody>
      </p:sp>
      <p:sp>
        <p:nvSpPr>
          <p:cNvPr id="255" name="Google Shape;255;p37"/>
          <p:cNvSpPr txBox="1"/>
          <p:nvPr/>
        </p:nvSpPr>
        <p:spPr>
          <a:xfrm>
            <a:off x="7800300" y="4851000"/>
            <a:ext cx="1225800" cy="292500"/>
          </a:xfrm>
          <a:prstGeom prst="rect">
            <a:avLst/>
          </a:prstGeom>
          <a:noFill/>
          <a:ln>
            <a:noFill/>
          </a:ln>
        </p:spPr>
        <p:txBody>
          <a:bodyPr spcFirstLastPara="1" wrap="square" lIns="91425" tIns="91425" rIns="91425" bIns="91425" anchor="b" anchorCtr="0">
            <a:noAutofit/>
          </a:bodyPr>
          <a:lstStyle/>
          <a:p>
            <a:pPr marL="0" lvl="0" indent="0" algn="r" rtl="0">
              <a:spcBef>
                <a:spcPts val="0"/>
              </a:spcBef>
              <a:spcAft>
                <a:spcPts val="0"/>
              </a:spcAft>
              <a:buNone/>
            </a:pPr>
            <a:r>
              <a:rPr lang="en" sz="700">
                <a:solidFill>
                  <a:schemeClr val="dk1"/>
                </a:solidFill>
                <a:latin typeface="Inter"/>
                <a:ea typeface="Inter"/>
                <a:cs typeface="Inter"/>
                <a:sym typeface="Inter"/>
              </a:rPr>
              <a:t>Your Company Name</a:t>
            </a:r>
            <a:endParaRPr sz="700">
              <a:solidFill>
                <a:schemeClr val="dk1"/>
              </a:solidFill>
              <a:latin typeface="Inter"/>
              <a:ea typeface="Inter"/>
              <a:cs typeface="Inter"/>
              <a:sym typeface="Inter"/>
            </a:endParaRPr>
          </a:p>
        </p:txBody>
      </p:sp>
      <p:sp>
        <p:nvSpPr>
          <p:cNvPr id="256" name="Google Shape;256;p37"/>
          <p:cNvSpPr txBox="1">
            <a:spLocks noGrp="1"/>
          </p:cNvSpPr>
          <p:nvPr>
            <p:ph type="subTitle" idx="1"/>
          </p:nvPr>
        </p:nvSpPr>
        <p:spPr>
          <a:xfrm>
            <a:off x="713213" y="2685345"/>
            <a:ext cx="3492600" cy="369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Estimated delivery time per unit</a:t>
            </a:r>
            <a:endParaRPr/>
          </a:p>
        </p:txBody>
      </p:sp>
      <p:sp>
        <p:nvSpPr>
          <p:cNvPr id="257" name="Google Shape;257;p37"/>
          <p:cNvSpPr txBox="1">
            <a:spLocks noGrp="1"/>
          </p:cNvSpPr>
          <p:nvPr>
            <p:ph type="title"/>
          </p:nvPr>
        </p:nvSpPr>
        <p:spPr>
          <a:xfrm>
            <a:off x="713213" y="1961151"/>
            <a:ext cx="3492600" cy="8004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9h 55m 23s</a:t>
            </a:r>
            <a:endParaRPr/>
          </a:p>
        </p:txBody>
      </p:sp>
      <p:sp>
        <p:nvSpPr>
          <p:cNvPr id="258" name="Google Shape;258;p37"/>
          <p:cNvSpPr txBox="1">
            <a:spLocks noGrp="1"/>
          </p:cNvSpPr>
          <p:nvPr>
            <p:ph type="title" idx="2"/>
          </p:nvPr>
        </p:nvSpPr>
        <p:spPr>
          <a:xfrm>
            <a:off x="713222" y="615705"/>
            <a:ext cx="5241300" cy="954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4,498,300,000</a:t>
            </a:r>
            <a:endParaRPr/>
          </a:p>
        </p:txBody>
      </p:sp>
      <p:sp>
        <p:nvSpPr>
          <p:cNvPr id="259" name="Google Shape;259;p37"/>
          <p:cNvSpPr txBox="1">
            <a:spLocks noGrp="1"/>
          </p:cNvSpPr>
          <p:nvPr>
            <p:ph type="subTitle" idx="3"/>
          </p:nvPr>
        </p:nvSpPr>
        <p:spPr>
          <a:xfrm>
            <a:off x="713222" y="1493803"/>
            <a:ext cx="5241300" cy="400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Number of users analyzed in our market research</a:t>
            </a:r>
            <a:endParaRPr/>
          </a:p>
        </p:txBody>
      </p:sp>
      <p:sp>
        <p:nvSpPr>
          <p:cNvPr id="260" name="Google Shape;260;p37"/>
          <p:cNvSpPr txBox="1">
            <a:spLocks noGrp="1"/>
          </p:cNvSpPr>
          <p:nvPr>
            <p:ph type="title" idx="4"/>
          </p:nvPr>
        </p:nvSpPr>
        <p:spPr>
          <a:xfrm>
            <a:off x="713213" y="3121801"/>
            <a:ext cx="3492600" cy="8004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386,000 km</a:t>
            </a:r>
            <a:endParaRPr/>
          </a:p>
        </p:txBody>
      </p:sp>
      <p:sp>
        <p:nvSpPr>
          <p:cNvPr id="261" name="Google Shape;261;p37"/>
          <p:cNvSpPr txBox="1">
            <a:spLocks noGrp="1"/>
          </p:cNvSpPr>
          <p:nvPr>
            <p:ph type="subTitle" idx="5"/>
          </p:nvPr>
        </p:nvSpPr>
        <p:spPr>
          <a:xfrm>
            <a:off x="713213" y="3845995"/>
            <a:ext cx="3492600" cy="369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Avg. distance travelled by logistics team</a:t>
            </a:r>
            <a:endParaRPr/>
          </a:p>
        </p:txBody>
      </p:sp>
    </p:spTree>
  </p:cSld>
  <p:clrMapOvr>
    <a:masterClrMapping/>
  </p:clrMapOvr>
</p:sld>
</file>

<file path=ppt/theme/theme1.xml><?xml version="1.0" encoding="utf-8"?>
<a:theme xmlns:a="http://schemas.openxmlformats.org/drawingml/2006/main" name="Minimalist Pitch Deck by Slidesgo">
  <a:themeElements>
    <a:clrScheme name="Simple Light">
      <a:dk1>
        <a:srgbClr val="000000"/>
      </a:dk1>
      <a:lt1>
        <a:srgbClr val="EFEEE7"/>
      </a:lt1>
      <a:dk2>
        <a:srgbClr val="FFFFFF"/>
      </a:dk2>
      <a:lt2>
        <a:srgbClr val="FFFFFF"/>
      </a:lt2>
      <a:accent1>
        <a:srgbClr val="FFFFFF"/>
      </a:accent1>
      <a:accent2>
        <a:srgbClr val="FFFFFF"/>
      </a:accent2>
      <a:accent3>
        <a:srgbClr val="FFFFFF"/>
      </a:accent3>
      <a:accent4>
        <a:srgbClr val="FFFFFF"/>
      </a:accent4>
      <a:accent5>
        <a:srgbClr val="FFFFFF"/>
      </a:accent5>
      <a:accent6>
        <a:srgbClr val="FFFFFF"/>
      </a:accent6>
      <a:hlink>
        <a:srgbClr val="EFEEE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sgo Final Pages">
  <a:themeElements>
    <a:clrScheme name="Simple Light">
      <a:dk1>
        <a:srgbClr val="FFFFFF"/>
      </a:dk1>
      <a:lt1>
        <a:srgbClr val="22244E"/>
      </a:lt1>
      <a:dk2>
        <a:srgbClr val="503259"/>
      </a:dk2>
      <a:lt2>
        <a:srgbClr val="765186"/>
      </a:lt2>
      <a:accent1>
        <a:srgbClr val="B07CC6"/>
      </a:accent1>
      <a:accent2>
        <a:srgbClr val="FAF6E7"/>
      </a:accent2>
      <a:accent3>
        <a:srgbClr val="E3DFD2"/>
      </a:accent3>
      <a:accent4>
        <a:srgbClr val="FFFFFF"/>
      </a:accent4>
      <a:accent5>
        <a:srgbClr val="FFFFFF"/>
      </a:accent5>
      <a:accent6>
        <a:srgbClr val="FFFFFF"/>
      </a:accent6>
      <a:hlink>
        <a:srgbClr val="76518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14</Slides>
  <Notes>13</Notes>
  <HiddenSlides>0</HiddenSlide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Minimalist Pitch Deck by Slidesgo</vt:lpstr>
      <vt:lpstr>Slidesgo Final Pages</vt:lpstr>
      <vt:lpstr>Minimalist Pitch Deck</vt:lpstr>
      <vt:lpstr>Table of contents</vt:lpstr>
      <vt:lpstr>What is a pitch deck?</vt:lpstr>
      <vt:lpstr>Overview and introduction</vt:lpstr>
      <vt:lpstr>Let’s have a look</vt:lpstr>
      <vt:lpstr>Introduction</vt:lpstr>
      <vt:lpstr>Main ideas of a pitch deck</vt:lpstr>
      <vt:lpstr>Key ideas in market opportunity</vt:lpstr>
      <vt:lpstr>9h 55m 23s</vt:lpstr>
      <vt:lpstr>Product infographic</vt:lpstr>
      <vt:lpstr>Organizational chart</vt:lpstr>
      <vt:lpstr>Roadmap infographic</vt:lpstr>
      <vt:lpstr>KPI dashboard</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11</cp:revision>
  <dcterms:modified xsi:type="dcterms:W3CDTF">2026-06-26T21:21:50Z</dcterms:modified>
</cp:coreProperties>
</file>