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_rels/presentation.xml.rels" ContentType="application/vnd.openxmlformats-package.relationshi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_rels/slideLayout12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1.xml.rels" ContentType="application/vnd.openxmlformats-package.relationships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presProps.xml" ContentType="application/vnd.openxmlformats-officedocument.presentationml.presProps+xml"/>
  <Override PartName="/ppt/slides/_rels/slide1.xml.rels" ContentType="application/vnd.openxmlformats-package.relationships+xml"/>
  <Override PartName="/ppt/slides/slide1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</p:sldIdLst>
  <p:sldSz cx="10080625" cy="567055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1C5AC074-0689-4F67-9E71-E256753F562F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4400" spc="-1" strike="noStrike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1F468763-54A3-44D7-9F18-2A7D6016E418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4400" spc="-1" strike="noStrike"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CCD0FC94-F2E4-417C-98C4-6E17FF125B4A}" type="slidenum">
              <a:t>&lt;#&gt;</a:t>
            </a:fld>
          </a:p>
        </p:txBody>
      </p:sp>
      <p:sp>
        <p:nvSpPr>
          <p:cNvPr id="9" name="PlaceHolder 8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4400" spc="-1" strike="noStrike"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/>
          </p:nvPr>
        </p:nvSpPr>
        <p:spPr>
          <a:xfrm>
            <a:off x="3571200" y="13266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/>
          </p:nvPr>
        </p:nvSpPr>
        <p:spPr>
          <a:xfrm>
            <a:off x="6638040" y="13266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/>
          </p:nvPr>
        </p:nvSpPr>
        <p:spPr>
          <a:xfrm>
            <a:off x="504000" y="304416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/>
          </p:nvPr>
        </p:nvSpPr>
        <p:spPr>
          <a:xfrm>
            <a:off x="3571200" y="304416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/>
          </p:nvPr>
        </p:nvSpPr>
        <p:spPr>
          <a:xfrm>
            <a:off x="6638040" y="304416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050EB0D7-971C-4C0D-AE59-D4CD98B09F55}" type="slidenum">
              <a:t>&lt;#&gt;</a:t>
            </a:fld>
          </a:p>
        </p:txBody>
      </p:sp>
      <p:sp>
        <p:nvSpPr>
          <p:cNvPr id="11" name="PlaceHolder 10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4400" spc="-1" strike="noStrike"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3200" spc="-1" strike="noStrike"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AEF7F523-707F-4CE8-AC0B-F366167EEFAC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4400" spc="-1" strike="noStrike"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A29BE3E3-5A27-4F89-9FB1-9CFC2C00A94C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4400" spc="-1" strike="noStrike"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3BB85B57-AA65-4E53-BC9A-5E20874B76FE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44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AB275AE5-78B2-4E53-9E5D-114CD9C303F5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504000" y="226080"/>
            <a:ext cx="9071640" cy="4388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32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9EC0FF91-254A-4BBA-9D34-ABB21DADE212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4400" spc="-1" strike="noStrike"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E7FEA47C-DFDD-4A8D-96B9-D2DC41EAA3F5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4400" spc="-1" strike="noStrike"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DF8CC76E-0364-4CAC-95E3-78C3DF050439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4400" spc="-1" strike="noStrike"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1FE37597-B051-484C-8712-49FC7692FA65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en-US" sz="4400" spc="-1" strike="noStrike">
                <a:latin typeface="Arial"/>
              </a:rPr>
              <a:t>Click to edit the title text format</a:t>
            </a:r>
            <a:endParaRPr b="0" lang="en-US" sz="4400" spc="-1" strike="noStrike"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"/>
              </a:rPr>
              <a:t>Click to edit the outline text format</a:t>
            </a:r>
            <a:endParaRPr b="0" lang="en-US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800" spc="-1" strike="noStrike">
                <a:latin typeface="Arial"/>
              </a:rPr>
              <a:t>Second Outline Level</a:t>
            </a:r>
            <a:endParaRPr b="0" lang="en-US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400" spc="-1" strike="noStrike">
                <a:latin typeface="Arial"/>
              </a:rPr>
              <a:t>Third Outline Level</a:t>
            </a:r>
            <a:endParaRPr b="0" lang="en-US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000" spc="-1" strike="noStrike">
                <a:latin typeface="Arial"/>
              </a:rPr>
              <a:t>Fourth Outline Level</a:t>
            </a:r>
            <a:endParaRPr b="0" lang="en-US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"/>
              </a:rPr>
              <a:t>Fifth Outline Level</a:t>
            </a:r>
            <a:endParaRPr b="0" lang="en-US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"/>
              </a:rPr>
              <a:t>Sixth Outline Level</a:t>
            </a:r>
            <a:endParaRPr b="0" lang="en-US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"/>
              </a:rPr>
              <a:t>Seventh Outline Level</a:t>
            </a:r>
            <a:endParaRPr b="0" lang="en-US" sz="2000" spc="-1" strike="noStrike">
              <a:latin typeface="Arial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dt" idx="1"/>
          </p:nvPr>
        </p:nvSpPr>
        <p:spPr>
          <a:xfrm>
            <a:off x="504000" y="5165280"/>
            <a:ext cx="2348280" cy="390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>
              <a:defRPr b="0" lang="en-US" sz="1400" spc="-1" strike="noStrike">
                <a:latin typeface="Times New Roman"/>
              </a:defRPr>
            </a:lvl1pPr>
          </a:lstStyle>
          <a:p>
            <a:r>
              <a:rPr b="0" lang="en-US" sz="1400" spc="-1" strike="noStrike">
                <a:latin typeface="Times New Roman"/>
              </a:rPr>
              <a:t>&lt;date/time&gt;</a:t>
            </a:r>
            <a:endParaRPr b="0" lang="en-US" sz="1400" spc="-1" strike="noStrike"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 idx="2"/>
          </p:nvPr>
        </p:nvSpPr>
        <p:spPr>
          <a:xfrm>
            <a:off x="3447360" y="5165280"/>
            <a:ext cx="3195000" cy="390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algn="ctr">
              <a:buNone/>
              <a:defRPr b="0" lang="en-US" sz="1400" spc="-1" strike="noStrike">
                <a:latin typeface="Times New Roman"/>
              </a:defRPr>
            </a:lvl1pPr>
          </a:lstStyle>
          <a:p>
            <a:pPr algn="ctr">
              <a:buNone/>
            </a:pPr>
            <a:r>
              <a:rPr b="0" lang="en-US" sz="1400" spc="-1" strike="noStrike">
                <a:latin typeface="Times New Roman"/>
              </a:rPr>
              <a:t>&lt;footer&gt;</a:t>
            </a:r>
            <a:endParaRPr b="0" lang="en-US" sz="1400" spc="-1" strike="noStrike"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 idx="3"/>
          </p:nvPr>
        </p:nvSpPr>
        <p:spPr>
          <a:xfrm>
            <a:off x="7227360" y="5165280"/>
            <a:ext cx="2348280" cy="390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algn="r">
              <a:buNone/>
              <a:defRPr b="0" lang="en-US" sz="1400" spc="-1" strike="noStrike">
                <a:latin typeface="Times New Roman"/>
              </a:defRPr>
            </a:lvl1pPr>
          </a:lstStyle>
          <a:p>
            <a:pPr algn="r">
              <a:buNone/>
            </a:pPr>
            <a:fld id="{62F2032F-2E3D-4E49-9B63-8AD32ED56397}" type="slidenum">
              <a:rPr b="0" lang="en-US" sz="1400" spc="-1" strike="noStrike">
                <a:latin typeface="Times New Roman"/>
              </a:rPr>
              <a:t>&lt;number&gt;</a:t>
            </a:fld>
            <a:endParaRPr b="0" lang="en-US" sz="14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54;p13"/>
          <p:cNvSpPr txBox="1"/>
          <p:nvPr/>
        </p:nvSpPr>
        <p:spPr>
          <a:xfrm>
            <a:off x="312120" y="744480"/>
            <a:ext cx="8520120" cy="2052360"/>
          </a:xfrm>
          <a:prstGeom prst="rect">
            <a:avLst/>
          </a:prstGeom>
          <a:noFill/>
          <a:ln w="0">
            <a:noFill/>
          </a:ln>
        </p:spPr>
        <p:txBody>
          <a:bodyPr tIns="91440" bIns="91440" anchor="b">
            <a:normAutofit/>
          </a:bodyPr>
          <a:p>
            <a:pPr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GB" sz="5200" spc="-1" strike="noStrike">
                <a:solidFill>
                  <a:srgbClr val="000000"/>
                </a:solidFill>
                <a:latin typeface="Arial"/>
                <a:ea typeface="Arial"/>
              </a:rPr>
              <a:t>This is a .pptx test file</a:t>
            </a:r>
            <a:endParaRPr b="0" lang="en-US" sz="5200" spc="-1" strike="noStrike">
              <a:latin typeface="Arial"/>
            </a:endParaRPr>
          </a:p>
        </p:txBody>
      </p:sp>
      <p:sp>
        <p:nvSpPr>
          <p:cNvPr id="42" name="Google Shape;55;p13"/>
          <p:cNvSpPr txBox="1"/>
          <p:nvPr/>
        </p:nvSpPr>
        <p:spPr>
          <a:xfrm>
            <a:off x="312120" y="2834280"/>
            <a:ext cx="8520120" cy="792360"/>
          </a:xfrm>
          <a:prstGeom prst="rect">
            <a:avLst/>
          </a:prstGeom>
          <a:noFill/>
          <a:ln w="0">
            <a:noFill/>
          </a:ln>
        </p:spPr>
        <p:txBody>
          <a:bodyPr tIns="91440" bIns="91440" anchor="t">
            <a:normAutofit/>
          </a:bodyPr>
          <a:p>
            <a:pPr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GB" sz="2800" spc="-1" strike="noStrike">
                <a:solidFill>
                  <a:srgbClr val="595959"/>
                </a:solidFill>
                <a:latin typeface="Arial"/>
                <a:ea typeface="Arial"/>
              </a:rPr>
              <a:t>Have a nice day.</a:t>
            </a:r>
            <a:endParaRPr b="0" lang="en-US" sz="2800" spc="-1" strike="noStrike">
              <a:latin typeface="Times New Roman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LibreOffice/7.3.7.2$Linux_X86_64 LibreOffice_project/30$Build-2</Application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2025-05-06T16:39:50Z</dcterms:created>
  <dc:creator/>
  <dc:description/>
  <dc:language>en-US</dc:language>
  <cp:lastModifiedBy/>
  <dcterms:modified xsi:type="dcterms:W3CDTF">2025-05-06T16:40:38Z</dcterms:modified>
  <cp:revision>1</cp:revision>
  <dc:subject/>
  <dc:title/>
</cp:coreProperties>
</file>